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45"/>
  </p:notesMasterIdLst>
  <p:handoutMasterIdLst>
    <p:handoutMasterId r:id="rId46"/>
  </p:handoutMasterIdLst>
  <p:sldIdLst>
    <p:sldId id="304" r:id="rId5"/>
    <p:sldId id="303" r:id="rId6"/>
    <p:sldId id="258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296" r:id="rId26"/>
    <p:sldId id="302" r:id="rId27"/>
    <p:sldId id="324" r:id="rId28"/>
    <p:sldId id="530" r:id="rId29"/>
    <p:sldId id="525" r:id="rId30"/>
    <p:sldId id="531" r:id="rId31"/>
    <p:sldId id="532" r:id="rId32"/>
    <p:sldId id="533" r:id="rId33"/>
    <p:sldId id="534" r:id="rId34"/>
    <p:sldId id="535" r:id="rId35"/>
    <p:sldId id="536" r:id="rId36"/>
    <p:sldId id="537" r:id="rId37"/>
    <p:sldId id="538" r:id="rId38"/>
    <p:sldId id="522" r:id="rId39"/>
    <p:sldId id="472" r:id="rId40"/>
    <p:sldId id="473" r:id="rId41"/>
    <p:sldId id="474" r:id="rId42"/>
    <p:sldId id="475" r:id="rId43"/>
    <p:sldId id="476" r:id="rId44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8" autoAdjust="0"/>
    <p:restoredTop sz="77814"/>
  </p:normalViewPr>
  <p:slideViewPr>
    <p:cSldViewPr snapToGrid="0" snapToObjects="1" showGuides="1">
      <p:cViewPr>
        <p:scale>
          <a:sx n="95" d="100"/>
          <a:sy n="95" d="100"/>
        </p:scale>
        <p:origin x="3912" y="12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Relationship Id="rId9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10.05.21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10/05/2021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33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892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5567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13</a:t>
            </a:r>
          </a:p>
        </p:txBody>
      </p:sp>
    </p:spTree>
    <p:extLst>
      <p:ext uri="{BB962C8B-B14F-4D97-AF65-F5344CB8AC3E}">
        <p14:creationId xmlns:p14="http://schemas.microsoft.com/office/powerpoint/2010/main" val="188654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12162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74" r:id="rId7"/>
    <p:sldLayoutId id="2147483675" r:id="rId8"/>
    <p:sldLayoutId id="2147483682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3" r:id="rId17"/>
    <p:sldLayoutId id="2147483685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9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publicdomain/zero/1.0/" TargetMode="External"/><Relationship Id="rId3" Type="http://schemas.openxmlformats.org/officeDocument/2006/relationships/hyperlink" Target="https://commons.wikimedia.org/wiki/File:Rainbow_Bridge_Niagara_Falls_2.jpg" TargetMode="External"/><Relationship Id="rId7" Type="http://schemas.openxmlformats.org/officeDocument/2006/relationships/hyperlink" Target="https://www.google.com/url?sa=i&amp;url=https%3A%2F%2Fsnappygoat.com%2Fs%2F%3Fq%3Dbestof%253Asan%2Bfrancisco%2Bnight%2Bcity%2Bat%2Bnight%2Bbay&amp;psig=AOvVaw1vKytIAypsfiq-tCkcabsq&amp;ust=1613663792722000&amp;source=images&amp;cd=vfe&amp;ved=0CAMQjB1qFwoTCIDy6J2k8e4CFQAAAAAdAAAAABA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reativecommons.org/licenses/by-sa/4.0/deed.en" TargetMode="External"/><Relationship Id="rId5" Type="http://schemas.openxmlformats.org/officeDocument/2006/relationships/hyperlink" Target="https://commons.wikimedia.org/wiki/File:Man-scratching-head.gif" TargetMode="External"/><Relationship Id="rId4" Type="http://schemas.openxmlformats.org/officeDocument/2006/relationships/hyperlink" Target="https://creativecommons.org/licenses/by-sa/3.0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9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45.wmf"/><Relationship Id="rId18" Type="http://schemas.openxmlformats.org/officeDocument/2006/relationships/oleObject" Target="../embeddings/oleObject13.bin"/><Relationship Id="rId3" Type="http://schemas.openxmlformats.org/officeDocument/2006/relationships/image" Target="../media/image50.png"/><Relationship Id="rId21" Type="http://schemas.openxmlformats.org/officeDocument/2006/relationships/image" Target="../media/image49.wmf"/><Relationship Id="rId7" Type="http://schemas.openxmlformats.org/officeDocument/2006/relationships/image" Target="../media/image42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47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12.bin"/><Relationship Id="rId20" Type="http://schemas.openxmlformats.org/officeDocument/2006/relationships/oleObject" Target="../embeddings/oleObject14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44.wmf"/><Relationship Id="rId5" Type="http://schemas.openxmlformats.org/officeDocument/2006/relationships/image" Target="../media/image41.wmf"/><Relationship Id="rId15" Type="http://schemas.openxmlformats.org/officeDocument/2006/relationships/image" Target="../media/image46.wmf"/><Relationship Id="rId10" Type="http://schemas.openxmlformats.org/officeDocument/2006/relationships/oleObject" Target="../embeddings/oleObject9.bin"/><Relationship Id="rId19" Type="http://schemas.openxmlformats.org/officeDocument/2006/relationships/image" Target="../media/image48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43.wmf"/><Relationship Id="rId14" Type="http://schemas.openxmlformats.org/officeDocument/2006/relationships/oleObject" Target="../embeddings/oleObject1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Lignes d’influence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21B266-E966-B444-A933-415F179B2F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03785"/>
                <a:ext cx="7726363" cy="33867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FR" dirty="0"/>
                  <a:t>Recommandations:</a:t>
                </a:r>
              </a:p>
              <a:p>
                <a:pPr lvl="1"/>
                <a:r>
                  <a:rPr lang="fr-FR" dirty="0"/>
                  <a:t>Contrôler l’équilibre pour une position de la force unitaire</a:t>
                </a:r>
              </a:p>
              <a:p>
                <a:pPr lvl="1"/>
                <a:r>
                  <a:rPr lang="fr-FR" dirty="0"/>
                  <a:t>Contrôler le signe de l’effet statique recherché (ici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r-FR" dirty="0"/>
                  <a:t>) pour cette position</a:t>
                </a:r>
              </a:p>
              <a:p>
                <a:pPr lvl="1"/>
                <a:r>
                  <a:rPr lang="fr-FR" dirty="0"/>
                  <a:t>Les autres signes suivent automatiquement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21B266-E966-B444-A933-415F179B2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03785"/>
                <a:ext cx="7726363" cy="3386772"/>
              </a:xfrm>
              <a:blipFill>
                <a:blip r:embed="rId2"/>
                <a:stretch>
                  <a:fillRect t="-18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347F5C3-0705-174E-A486-F508CCA00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Signe de la ligne d’influence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B07CC-3868-EE4B-8A88-3FA008F31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F9F31-EC11-CE4F-9E8F-0B53E4E30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38961-1DA0-3345-8869-DC3E74EB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DBB61ED-EC57-8545-9E33-CAC58CAD7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870" y="2897171"/>
            <a:ext cx="4602260" cy="139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60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77915541-C7DD-2248-B73F-753E265AA315}"/>
              </a:ext>
            </a:extLst>
          </p:cNvPr>
          <p:cNvCxnSpPr>
            <a:cxnSpLocks/>
            <a:stCxn id="207" idx="1"/>
          </p:cNvCxnSpPr>
          <p:nvPr/>
        </p:nvCxnSpPr>
        <p:spPr>
          <a:xfrm flipH="1">
            <a:off x="2252165" y="2330520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2" name="Straight Connector 811">
            <a:extLst>
              <a:ext uri="{FF2B5EF4-FFF2-40B4-BE49-F238E27FC236}">
                <a16:creationId xmlns:a16="http://schemas.microsoft.com/office/drawing/2014/main" id="{F347C7F9-2066-FF45-B3EA-38D867C00E3E}"/>
              </a:ext>
            </a:extLst>
          </p:cNvPr>
          <p:cNvCxnSpPr>
            <a:cxnSpLocks/>
          </p:cNvCxnSpPr>
          <p:nvPr/>
        </p:nvCxnSpPr>
        <p:spPr>
          <a:xfrm flipH="1">
            <a:off x="2906683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6A3300BE-91D2-3445-8497-DFDE2CD7F9FE}"/>
              </a:ext>
            </a:extLst>
          </p:cNvPr>
          <p:cNvCxnSpPr>
            <a:cxnSpLocks/>
          </p:cNvCxnSpPr>
          <p:nvPr/>
        </p:nvCxnSpPr>
        <p:spPr>
          <a:xfrm flipH="1">
            <a:off x="4215719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4" name="Straight Connector 813">
            <a:extLst>
              <a:ext uri="{FF2B5EF4-FFF2-40B4-BE49-F238E27FC236}">
                <a16:creationId xmlns:a16="http://schemas.microsoft.com/office/drawing/2014/main" id="{7A128018-2CF3-724E-99E5-CF6DA2826444}"/>
              </a:ext>
            </a:extLst>
          </p:cNvPr>
          <p:cNvCxnSpPr>
            <a:cxnSpLocks/>
          </p:cNvCxnSpPr>
          <p:nvPr/>
        </p:nvCxnSpPr>
        <p:spPr>
          <a:xfrm flipH="1">
            <a:off x="4860611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5" name="Straight Connector 814">
            <a:extLst>
              <a:ext uri="{FF2B5EF4-FFF2-40B4-BE49-F238E27FC236}">
                <a16:creationId xmlns:a16="http://schemas.microsoft.com/office/drawing/2014/main" id="{9B825C83-D203-D54A-9473-1B23729673F0}"/>
              </a:ext>
            </a:extLst>
          </p:cNvPr>
          <p:cNvCxnSpPr>
            <a:cxnSpLocks/>
          </p:cNvCxnSpPr>
          <p:nvPr/>
        </p:nvCxnSpPr>
        <p:spPr>
          <a:xfrm flipH="1">
            <a:off x="5515129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64B92656-4765-A549-9D3E-8E6CC2FEDE76}"/>
              </a:ext>
            </a:extLst>
          </p:cNvPr>
          <p:cNvCxnSpPr>
            <a:cxnSpLocks/>
          </p:cNvCxnSpPr>
          <p:nvPr/>
        </p:nvCxnSpPr>
        <p:spPr>
          <a:xfrm flipH="1">
            <a:off x="6179272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9C63B-3E4E-2D49-B39B-AE9D8D55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F158A-9DC7-434B-90A8-F0C72607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23F6B-933A-5A4E-83BB-37AB509C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Trouver l’allure (sans calculs) des lignes d’influence des réactions d’appuis pour une charge mobile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  <a:blipFill>
                <a:blip r:embed="rId2"/>
                <a:stretch>
                  <a:fillRect t="-81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8A23B8C-F304-7D4C-8CB8-EFF69DD470D3}"/>
              </a:ext>
            </a:extLst>
          </p:cNvPr>
          <p:cNvGrpSpPr/>
          <p:nvPr/>
        </p:nvGrpSpPr>
        <p:grpSpPr>
          <a:xfrm>
            <a:off x="2169360" y="1882010"/>
            <a:ext cx="4150197" cy="1189463"/>
            <a:chOff x="1965325" y="2002496"/>
            <a:chExt cx="5987257" cy="171597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BBFDB7-ABAB-AB47-AF19-04A5FE33CE6C}"/>
                </a:ext>
              </a:extLst>
            </p:cNvPr>
            <p:cNvSpPr/>
            <p:nvPr/>
          </p:nvSpPr>
          <p:spPr>
            <a:xfrm>
              <a:off x="2648853" y="2360380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0016FE-2D73-1F43-A612-82904ABAAD14}"/>
                </a:ext>
              </a:extLst>
            </p:cNvPr>
            <p:cNvSpPr txBox="1"/>
            <p:nvPr/>
          </p:nvSpPr>
          <p:spPr>
            <a:xfrm>
              <a:off x="2073677" y="229409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203ECA-08A0-2449-8644-E31A2A9598C6}"/>
                </a:ext>
              </a:extLst>
            </p:cNvPr>
            <p:cNvSpPr txBox="1"/>
            <p:nvPr/>
          </p:nvSpPr>
          <p:spPr>
            <a:xfrm>
              <a:off x="4960166" y="234568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1547E-DDEE-984D-9CB6-7887A8454BEE}"/>
                </a:ext>
              </a:extLst>
            </p:cNvPr>
            <p:cNvSpPr txBox="1"/>
            <p:nvPr/>
          </p:nvSpPr>
          <p:spPr>
            <a:xfrm>
              <a:off x="6056049" y="2354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60DCD7-1735-6043-9BF2-A21F1AD37F8A}"/>
                </a:ext>
              </a:extLst>
            </p:cNvPr>
            <p:cNvSpPr txBox="1"/>
            <p:nvPr/>
          </p:nvSpPr>
          <p:spPr>
            <a:xfrm>
              <a:off x="2802802" y="2002496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5B1EBB-0187-3E42-B8BD-AFFC1306A12E}"/>
                </a:ext>
              </a:extLst>
            </p:cNvPr>
            <p:cNvCxnSpPr/>
            <p:nvPr/>
          </p:nvCxnSpPr>
          <p:spPr>
            <a:xfrm rot="5400000">
              <a:off x="2509224" y="2371034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id="{C7A1A866-C8CF-4E43-9D4C-827F495FD34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75644" y="2250031"/>
              <a:ext cx="5976938" cy="146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grpSp>
          <p:nvGrpSpPr>
            <p:cNvPr id="18" name="Group 205">
              <a:extLst>
                <a:ext uri="{FF2B5EF4-FFF2-40B4-BE49-F238E27FC236}">
                  <a16:creationId xmlns:a16="http://schemas.microsoft.com/office/drawing/2014/main" id="{DC6C2CD3-11F1-CC4C-9B6A-113864EB6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5325" y="2251074"/>
              <a:ext cx="5781675" cy="936625"/>
              <a:chOff x="1238" y="1418"/>
              <a:chExt cx="3642" cy="590"/>
            </a:xfrm>
          </p:grpSpPr>
          <p:sp>
            <p:nvSpPr>
              <p:cNvPr id="207" name="Line 6">
                <a:extLst>
                  <a:ext uri="{FF2B5EF4-FFF2-40B4-BE49-F238E27FC236}">
                    <a16:creationId xmlns:a16="http://schemas.microsoft.com/office/drawing/2014/main" id="{776F9DAE-7D5F-AB4C-89B0-94013704C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15" y="1669"/>
                <a:ext cx="2377" cy="9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8" name="Freeform 7">
                <a:extLst>
                  <a:ext uri="{FF2B5EF4-FFF2-40B4-BE49-F238E27FC236}">
                    <a16:creationId xmlns:a16="http://schemas.microsoft.com/office/drawing/2014/main" id="{5805F94B-62AE-BD4F-8B46-70C99D55D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9" name="Freeform 8">
                <a:extLst>
                  <a:ext uri="{FF2B5EF4-FFF2-40B4-BE49-F238E27FC236}">
                    <a16:creationId xmlns:a16="http://schemas.microsoft.com/office/drawing/2014/main" id="{F6A70D72-2644-9F40-85DC-353A690DF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0" name="Freeform 9">
                <a:extLst>
                  <a:ext uri="{FF2B5EF4-FFF2-40B4-BE49-F238E27FC236}">
                    <a16:creationId xmlns:a16="http://schemas.microsoft.com/office/drawing/2014/main" id="{79AAA47C-208B-0F4A-B394-D7D9B9BEA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1" name="Freeform 10">
                <a:extLst>
                  <a:ext uri="{FF2B5EF4-FFF2-40B4-BE49-F238E27FC236}">
                    <a16:creationId xmlns:a16="http://schemas.microsoft.com/office/drawing/2014/main" id="{D8361603-D119-B84B-9AD7-81AF00B1E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2" name="Freeform 11">
                <a:extLst>
                  <a:ext uri="{FF2B5EF4-FFF2-40B4-BE49-F238E27FC236}">
                    <a16:creationId xmlns:a16="http://schemas.microsoft.com/office/drawing/2014/main" id="{6424FD61-242C-5647-A3EA-B606D4FCC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3" name="Freeform 12">
                <a:extLst>
                  <a:ext uri="{FF2B5EF4-FFF2-40B4-BE49-F238E27FC236}">
                    <a16:creationId xmlns:a16="http://schemas.microsoft.com/office/drawing/2014/main" id="{6EECEA51-6FF1-BB45-8812-94DDD6C9E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4" name="Freeform 13">
                <a:extLst>
                  <a:ext uri="{FF2B5EF4-FFF2-40B4-BE49-F238E27FC236}">
                    <a16:creationId xmlns:a16="http://schemas.microsoft.com/office/drawing/2014/main" id="{68E1298E-C55B-9049-8FA4-DA1A5DA12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5" name="Freeform 14">
                <a:extLst>
                  <a:ext uri="{FF2B5EF4-FFF2-40B4-BE49-F238E27FC236}">
                    <a16:creationId xmlns:a16="http://schemas.microsoft.com/office/drawing/2014/main" id="{1827AA39-4A9A-2447-A098-ACF8EB821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6" name="Freeform 15">
                <a:extLst>
                  <a:ext uri="{FF2B5EF4-FFF2-40B4-BE49-F238E27FC236}">
                    <a16:creationId xmlns:a16="http://schemas.microsoft.com/office/drawing/2014/main" id="{59A21773-E0D7-034C-AFCA-C3AA9547D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7" name="Freeform 16">
                <a:extLst>
                  <a:ext uri="{FF2B5EF4-FFF2-40B4-BE49-F238E27FC236}">
                    <a16:creationId xmlns:a16="http://schemas.microsoft.com/office/drawing/2014/main" id="{BEA67B76-4B65-8F4E-8B06-A11C5AFAD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8" name="Freeform 17">
                <a:extLst>
                  <a:ext uri="{FF2B5EF4-FFF2-40B4-BE49-F238E27FC236}">
                    <a16:creationId xmlns:a16="http://schemas.microsoft.com/office/drawing/2014/main" id="{C2C62E95-4583-674F-8456-165E0D79B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BB3B3533-2EE4-A748-8A0F-3F1C65CE9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0" name="Freeform 19">
                <a:extLst>
                  <a:ext uri="{FF2B5EF4-FFF2-40B4-BE49-F238E27FC236}">
                    <a16:creationId xmlns:a16="http://schemas.microsoft.com/office/drawing/2014/main" id="{8AF92A42-1124-B544-89E9-41E9FC8E4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1" name="Freeform 20">
                <a:extLst>
                  <a:ext uri="{FF2B5EF4-FFF2-40B4-BE49-F238E27FC236}">
                    <a16:creationId xmlns:a16="http://schemas.microsoft.com/office/drawing/2014/main" id="{59EB509A-E72B-3041-B6B8-DA7DA99CA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id="{1CA537F3-5559-4E43-ACC5-C598977CB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id="{8A531A4B-8CB3-2F45-AF5E-7B4AD1530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id="{5CB7BA7A-5ACB-294E-B386-589EB90CD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id="{8E4DCA02-965A-114E-A651-A584991F6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id="{191918AE-0A4A-D349-9FBD-795433E31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id="{96914791-1CF1-9442-9FA6-F4BE814EA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id="{3709D172-BB96-C442-B5CD-9FF550E9D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id="{7CECD783-0A30-8843-BD71-985074F4A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0" name="Freeform 29">
                <a:extLst>
                  <a:ext uri="{FF2B5EF4-FFF2-40B4-BE49-F238E27FC236}">
                    <a16:creationId xmlns:a16="http://schemas.microsoft.com/office/drawing/2014/main" id="{6A735E21-F513-434B-9D2B-71B6A6010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1" name="Freeform 30">
                <a:extLst>
                  <a:ext uri="{FF2B5EF4-FFF2-40B4-BE49-F238E27FC236}">
                    <a16:creationId xmlns:a16="http://schemas.microsoft.com/office/drawing/2014/main" id="{0C969C7C-C4C2-C345-9F71-9EC5C8787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2" name="Freeform 31">
                <a:extLst>
                  <a:ext uri="{FF2B5EF4-FFF2-40B4-BE49-F238E27FC236}">
                    <a16:creationId xmlns:a16="http://schemas.microsoft.com/office/drawing/2014/main" id="{3F154231-F4BB-DD4F-B530-501BDB1CE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3" name="Freeform 32">
                <a:extLst>
                  <a:ext uri="{FF2B5EF4-FFF2-40B4-BE49-F238E27FC236}">
                    <a16:creationId xmlns:a16="http://schemas.microsoft.com/office/drawing/2014/main" id="{8F9AF656-0BEA-9F45-8351-3A13FD955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4" name="Freeform 33">
                <a:extLst>
                  <a:ext uri="{FF2B5EF4-FFF2-40B4-BE49-F238E27FC236}">
                    <a16:creationId xmlns:a16="http://schemas.microsoft.com/office/drawing/2014/main" id="{8E948939-68A3-D94D-8DD1-29BB575E6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5" name="Freeform 34">
                <a:extLst>
                  <a:ext uri="{FF2B5EF4-FFF2-40B4-BE49-F238E27FC236}">
                    <a16:creationId xmlns:a16="http://schemas.microsoft.com/office/drawing/2014/main" id="{FE18AD16-28F7-1D43-AC9B-0E792E61B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6" name="Freeform 35">
                <a:extLst>
                  <a:ext uri="{FF2B5EF4-FFF2-40B4-BE49-F238E27FC236}">
                    <a16:creationId xmlns:a16="http://schemas.microsoft.com/office/drawing/2014/main" id="{10BC6BEE-0F06-1443-81B4-2CFF33505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7" name="Freeform 36">
                <a:extLst>
                  <a:ext uri="{FF2B5EF4-FFF2-40B4-BE49-F238E27FC236}">
                    <a16:creationId xmlns:a16="http://schemas.microsoft.com/office/drawing/2014/main" id="{BC2AC8D9-E386-1944-9488-68A97D4B8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8" name="Freeform 37">
                <a:extLst>
                  <a:ext uri="{FF2B5EF4-FFF2-40B4-BE49-F238E27FC236}">
                    <a16:creationId xmlns:a16="http://schemas.microsoft.com/office/drawing/2014/main" id="{4A652C73-914F-1B49-B3A7-8A8A568BC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9" name="Freeform 38">
                <a:extLst>
                  <a:ext uri="{FF2B5EF4-FFF2-40B4-BE49-F238E27FC236}">
                    <a16:creationId xmlns:a16="http://schemas.microsoft.com/office/drawing/2014/main" id="{A675C639-05F1-6043-AD33-07BBFBA72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0" name="Freeform 39">
                <a:extLst>
                  <a:ext uri="{FF2B5EF4-FFF2-40B4-BE49-F238E27FC236}">
                    <a16:creationId xmlns:a16="http://schemas.microsoft.com/office/drawing/2014/main" id="{36B8542E-CBF3-084B-B9E1-835381BB3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1" name="Freeform 40">
                <a:extLst>
                  <a:ext uri="{FF2B5EF4-FFF2-40B4-BE49-F238E27FC236}">
                    <a16:creationId xmlns:a16="http://schemas.microsoft.com/office/drawing/2014/main" id="{293B8C4F-37B0-154D-ADB1-AFE284327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2" name="Freeform 41">
                <a:extLst>
                  <a:ext uri="{FF2B5EF4-FFF2-40B4-BE49-F238E27FC236}">
                    <a16:creationId xmlns:a16="http://schemas.microsoft.com/office/drawing/2014/main" id="{144A478B-102A-474A-9426-019B01BAB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3" name="Freeform 42">
                <a:extLst>
                  <a:ext uri="{FF2B5EF4-FFF2-40B4-BE49-F238E27FC236}">
                    <a16:creationId xmlns:a16="http://schemas.microsoft.com/office/drawing/2014/main" id="{392EDCA1-3FA0-7B4C-8E42-CB47FEF10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4" name="Freeform 43">
                <a:extLst>
                  <a:ext uri="{FF2B5EF4-FFF2-40B4-BE49-F238E27FC236}">
                    <a16:creationId xmlns:a16="http://schemas.microsoft.com/office/drawing/2014/main" id="{145F6E5B-98A3-EE48-87BD-F5C8CB42B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5" name="Freeform 44">
                <a:extLst>
                  <a:ext uri="{FF2B5EF4-FFF2-40B4-BE49-F238E27FC236}">
                    <a16:creationId xmlns:a16="http://schemas.microsoft.com/office/drawing/2014/main" id="{D76527B0-8C7D-4642-A5B1-BCB27ABAE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6" name="Freeform 45">
                <a:extLst>
                  <a:ext uri="{FF2B5EF4-FFF2-40B4-BE49-F238E27FC236}">
                    <a16:creationId xmlns:a16="http://schemas.microsoft.com/office/drawing/2014/main" id="{5581AE1F-A185-F34B-A90F-8894725B6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7" name="Freeform 46">
                <a:extLst>
                  <a:ext uri="{FF2B5EF4-FFF2-40B4-BE49-F238E27FC236}">
                    <a16:creationId xmlns:a16="http://schemas.microsoft.com/office/drawing/2014/main" id="{5588FD5C-5F7E-7940-A86F-D7D24949F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8" name="Freeform 47">
                <a:extLst>
                  <a:ext uri="{FF2B5EF4-FFF2-40B4-BE49-F238E27FC236}">
                    <a16:creationId xmlns:a16="http://schemas.microsoft.com/office/drawing/2014/main" id="{50918F1E-4CFD-3C40-8396-F5F20550D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9" name="Freeform 48">
                <a:extLst>
                  <a:ext uri="{FF2B5EF4-FFF2-40B4-BE49-F238E27FC236}">
                    <a16:creationId xmlns:a16="http://schemas.microsoft.com/office/drawing/2014/main" id="{3E48D3AB-8C45-DE43-B84A-5F01D3203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0" name="Freeform 49">
                <a:extLst>
                  <a:ext uri="{FF2B5EF4-FFF2-40B4-BE49-F238E27FC236}">
                    <a16:creationId xmlns:a16="http://schemas.microsoft.com/office/drawing/2014/main" id="{4403D475-41EF-A645-BB3C-1283F9AF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1" name="Freeform 50">
                <a:extLst>
                  <a:ext uri="{FF2B5EF4-FFF2-40B4-BE49-F238E27FC236}">
                    <a16:creationId xmlns:a16="http://schemas.microsoft.com/office/drawing/2014/main" id="{F8C0F7A1-BDCF-F041-A813-9FA8CCFE0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2" name="Freeform 51">
                <a:extLst>
                  <a:ext uri="{FF2B5EF4-FFF2-40B4-BE49-F238E27FC236}">
                    <a16:creationId xmlns:a16="http://schemas.microsoft.com/office/drawing/2014/main" id="{8EABD129-3E89-064F-A570-7EEE1021E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3" name="Freeform 52">
                <a:extLst>
                  <a:ext uri="{FF2B5EF4-FFF2-40B4-BE49-F238E27FC236}">
                    <a16:creationId xmlns:a16="http://schemas.microsoft.com/office/drawing/2014/main" id="{A8A38432-7075-5043-8178-7D3D290E5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4" name="Freeform 53">
                <a:extLst>
                  <a:ext uri="{FF2B5EF4-FFF2-40B4-BE49-F238E27FC236}">
                    <a16:creationId xmlns:a16="http://schemas.microsoft.com/office/drawing/2014/main" id="{74F9D014-6C1C-B54A-BBDA-066EA5B74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5" name="Freeform 54">
                <a:extLst>
                  <a:ext uri="{FF2B5EF4-FFF2-40B4-BE49-F238E27FC236}">
                    <a16:creationId xmlns:a16="http://schemas.microsoft.com/office/drawing/2014/main" id="{EEDDE891-AAB1-9E44-A0D0-E727F2959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6" name="Freeform 55">
                <a:extLst>
                  <a:ext uri="{FF2B5EF4-FFF2-40B4-BE49-F238E27FC236}">
                    <a16:creationId xmlns:a16="http://schemas.microsoft.com/office/drawing/2014/main" id="{FBE4EED0-0ADB-C548-AF2E-B230FB949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7" name="Freeform 56">
                <a:extLst>
                  <a:ext uri="{FF2B5EF4-FFF2-40B4-BE49-F238E27FC236}">
                    <a16:creationId xmlns:a16="http://schemas.microsoft.com/office/drawing/2014/main" id="{E1AC5F55-F89F-0D4E-8314-F33E622B9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8" name="Freeform 57">
                <a:extLst>
                  <a:ext uri="{FF2B5EF4-FFF2-40B4-BE49-F238E27FC236}">
                    <a16:creationId xmlns:a16="http://schemas.microsoft.com/office/drawing/2014/main" id="{11A1B326-BA76-2345-9B5D-536F05364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9" name="Freeform 58">
                <a:extLst>
                  <a:ext uri="{FF2B5EF4-FFF2-40B4-BE49-F238E27FC236}">
                    <a16:creationId xmlns:a16="http://schemas.microsoft.com/office/drawing/2014/main" id="{7F0F2B5F-D666-F249-AEAE-6109DDB47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0" name="Freeform 59">
                <a:extLst>
                  <a:ext uri="{FF2B5EF4-FFF2-40B4-BE49-F238E27FC236}">
                    <a16:creationId xmlns:a16="http://schemas.microsoft.com/office/drawing/2014/main" id="{75BDACAF-785E-7A48-BA80-C50B09D70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1" name="Freeform 60">
                <a:extLst>
                  <a:ext uri="{FF2B5EF4-FFF2-40B4-BE49-F238E27FC236}">
                    <a16:creationId xmlns:a16="http://schemas.microsoft.com/office/drawing/2014/main" id="{7EF021C2-DF45-E445-BE78-E88ECE208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" y="1469"/>
                <a:ext cx="0" cy="397"/>
              </a:xfrm>
              <a:custGeom>
                <a:avLst/>
                <a:gdLst>
                  <a:gd name="T0" fmla="*/ 2047 h 2047"/>
                  <a:gd name="T1" fmla="*/ 1033 h 2047"/>
                  <a:gd name="T2" fmla="*/ 0 h 20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7">
                    <a:moveTo>
                      <a:pt x="0" y="2047"/>
                    </a:moveTo>
                    <a:lnTo>
                      <a:pt x="0" y="1033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2" name="Freeform 61">
                <a:extLst>
                  <a:ext uri="{FF2B5EF4-FFF2-40B4-BE49-F238E27FC236}">
                    <a16:creationId xmlns:a16="http://schemas.microsoft.com/office/drawing/2014/main" id="{767D4013-E83F-BA47-8922-70D521F02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8" y="1418"/>
                <a:ext cx="77" cy="430"/>
              </a:xfrm>
              <a:custGeom>
                <a:avLst/>
                <a:gdLst>
                  <a:gd name="T0" fmla="*/ 400 w 400"/>
                  <a:gd name="T1" fmla="*/ 1298 h 2219"/>
                  <a:gd name="T2" fmla="*/ 0 w 400"/>
                  <a:gd name="T3" fmla="*/ 915 h 2219"/>
                  <a:gd name="T4" fmla="*/ 400 w 400"/>
                  <a:gd name="T5" fmla="*/ 1605 h 2219"/>
                  <a:gd name="T6" fmla="*/ 0 w 400"/>
                  <a:gd name="T7" fmla="*/ 1224 h 2219"/>
                  <a:gd name="T8" fmla="*/ 400 w 400"/>
                  <a:gd name="T9" fmla="*/ 2219 h 2219"/>
                  <a:gd name="T10" fmla="*/ 0 w 400"/>
                  <a:gd name="T11" fmla="*/ 1838 h 2219"/>
                  <a:gd name="T12" fmla="*/ 400 w 400"/>
                  <a:gd name="T13" fmla="*/ 1912 h 2219"/>
                  <a:gd name="T14" fmla="*/ 0 w 400"/>
                  <a:gd name="T15" fmla="*/ 1531 h 2219"/>
                  <a:gd name="T16" fmla="*/ 400 w 400"/>
                  <a:gd name="T17" fmla="*/ 381 h 2219"/>
                  <a:gd name="T18" fmla="*/ 0 w 400"/>
                  <a:gd name="T19" fmla="*/ 0 h 2219"/>
                  <a:gd name="T20" fmla="*/ 400 w 400"/>
                  <a:gd name="T21" fmla="*/ 995 h 2219"/>
                  <a:gd name="T22" fmla="*/ 0 w 400"/>
                  <a:gd name="T23" fmla="*/ 614 h 2219"/>
                  <a:gd name="T24" fmla="*/ 400 w 400"/>
                  <a:gd name="T25" fmla="*/ 688 h 2219"/>
                  <a:gd name="T26" fmla="*/ 0 w 400"/>
                  <a:gd name="T27" fmla="*/ 307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0" h="2219">
                    <a:moveTo>
                      <a:pt x="400" y="1298"/>
                    </a:moveTo>
                    <a:lnTo>
                      <a:pt x="0" y="915"/>
                    </a:lnTo>
                    <a:moveTo>
                      <a:pt x="400" y="1605"/>
                    </a:moveTo>
                    <a:lnTo>
                      <a:pt x="0" y="1224"/>
                    </a:lnTo>
                    <a:moveTo>
                      <a:pt x="400" y="2219"/>
                    </a:moveTo>
                    <a:lnTo>
                      <a:pt x="0" y="1838"/>
                    </a:lnTo>
                    <a:moveTo>
                      <a:pt x="400" y="1912"/>
                    </a:moveTo>
                    <a:lnTo>
                      <a:pt x="0" y="1531"/>
                    </a:lnTo>
                    <a:moveTo>
                      <a:pt x="400" y="381"/>
                    </a:moveTo>
                    <a:lnTo>
                      <a:pt x="0" y="0"/>
                    </a:lnTo>
                    <a:moveTo>
                      <a:pt x="400" y="995"/>
                    </a:moveTo>
                    <a:lnTo>
                      <a:pt x="0" y="614"/>
                    </a:lnTo>
                    <a:moveTo>
                      <a:pt x="400" y="688"/>
                    </a:moveTo>
                    <a:lnTo>
                      <a:pt x="0" y="307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3" name="Freeform 62">
                <a:extLst>
                  <a:ext uri="{FF2B5EF4-FFF2-40B4-BE49-F238E27FC236}">
                    <a16:creationId xmlns:a16="http://schemas.microsoft.com/office/drawing/2014/main" id="{553C9DDB-59B4-044F-B66D-BD1D64650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4" name="Line 63">
                <a:extLst>
                  <a:ext uri="{FF2B5EF4-FFF2-40B4-BE49-F238E27FC236}">
                    <a16:creationId xmlns:a16="http://schemas.microsoft.com/office/drawing/2014/main" id="{B08CC224-2E3B-4442-83E3-681B3DA70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2" y="1678"/>
                <a:ext cx="1188" cy="0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5" name="Freeform 64">
                <a:extLst>
                  <a:ext uri="{FF2B5EF4-FFF2-40B4-BE49-F238E27FC236}">
                    <a16:creationId xmlns:a16="http://schemas.microsoft.com/office/drawing/2014/main" id="{2F04DF9C-DDD4-1A4B-B933-09049CC72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6" name="Freeform 65">
                <a:extLst>
                  <a:ext uri="{FF2B5EF4-FFF2-40B4-BE49-F238E27FC236}">
                    <a16:creationId xmlns:a16="http://schemas.microsoft.com/office/drawing/2014/main" id="{3DD5CDFB-9818-4B40-88F1-250CFB01C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7" name="Freeform 66">
                <a:extLst>
                  <a:ext uri="{FF2B5EF4-FFF2-40B4-BE49-F238E27FC236}">
                    <a16:creationId xmlns:a16="http://schemas.microsoft.com/office/drawing/2014/main" id="{5780964D-7433-8946-B76F-38793DA89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8" name="Freeform 67">
                <a:extLst>
                  <a:ext uri="{FF2B5EF4-FFF2-40B4-BE49-F238E27FC236}">
                    <a16:creationId xmlns:a16="http://schemas.microsoft.com/office/drawing/2014/main" id="{1C2B8A9E-AB51-E94F-A4DB-BBCB1DE7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9" name="Freeform 68">
                <a:extLst>
                  <a:ext uri="{FF2B5EF4-FFF2-40B4-BE49-F238E27FC236}">
                    <a16:creationId xmlns:a16="http://schemas.microsoft.com/office/drawing/2014/main" id="{E87F8FA6-2A20-E64D-9276-B1B10313A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0" name="Freeform 69">
                <a:extLst>
                  <a:ext uri="{FF2B5EF4-FFF2-40B4-BE49-F238E27FC236}">
                    <a16:creationId xmlns:a16="http://schemas.microsoft.com/office/drawing/2014/main" id="{DE789A6B-E9B1-4D4A-8839-26AC8487C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1" name="Freeform 70">
                <a:extLst>
                  <a:ext uri="{FF2B5EF4-FFF2-40B4-BE49-F238E27FC236}">
                    <a16:creationId xmlns:a16="http://schemas.microsoft.com/office/drawing/2014/main" id="{9E763CB6-8639-264A-B914-6F14DDCB1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2" name="Freeform 71">
                <a:extLst>
                  <a:ext uri="{FF2B5EF4-FFF2-40B4-BE49-F238E27FC236}">
                    <a16:creationId xmlns:a16="http://schemas.microsoft.com/office/drawing/2014/main" id="{8511C295-EC1E-4E44-939E-5B5CEF828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3" name="Freeform 72">
                <a:extLst>
                  <a:ext uri="{FF2B5EF4-FFF2-40B4-BE49-F238E27FC236}">
                    <a16:creationId xmlns:a16="http://schemas.microsoft.com/office/drawing/2014/main" id="{B6563314-7A99-5D41-972F-71E24A0D8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4" name="Freeform 73">
                <a:extLst>
                  <a:ext uri="{FF2B5EF4-FFF2-40B4-BE49-F238E27FC236}">
                    <a16:creationId xmlns:a16="http://schemas.microsoft.com/office/drawing/2014/main" id="{23A71EA8-320A-CB4A-8155-11B78F59B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5" name="Freeform 74">
                <a:extLst>
                  <a:ext uri="{FF2B5EF4-FFF2-40B4-BE49-F238E27FC236}">
                    <a16:creationId xmlns:a16="http://schemas.microsoft.com/office/drawing/2014/main" id="{BBBB12C5-3E13-E942-B478-9D711C5EC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6" name="Freeform 75">
                <a:extLst>
                  <a:ext uri="{FF2B5EF4-FFF2-40B4-BE49-F238E27FC236}">
                    <a16:creationId xmlns:a16="http://schemas.microsoft.com/office/drawing/2014/main" id="{AB991800-B65B-D849-B77D-CAE2088B4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7" name="Freeform 76">
                <a:extLst>
                  <a:ext uri="{FF2B5EF4-FFF2-40B4-BE49-F238E27FC236}">
                    <a16:creationId xmlns:a16="http://schemas.microsoft.com/office/drawing/2014/main" id="{16AA5812-5AC4-1E45-8FB9-7DF684F98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8" name="Freeform 77">
                <a:extLst>
                  <a:ext uri="{FF2B5EF4-FFF2-40B4-BE49-F238E27FC236}">
                    <a16:creationId xmlns:a16="http://schemas.microsoft.com/office/drawing/2014/main" id="{DEE70808-5546-4A40-BA6F-CAA655928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9" name="Freeform 78">
                <a:extLst>
                  <a:ext uri="{FF2B5EF4-FFF2-40B4-BE49-F238E27FC236}">
                    <a16:creationId xmlns:a16="http://schemas.microsoft.com/office/drawing/2014/main" id="{2CB02BE1-E9DB-D341-BB02-3A4697F27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0" name="Freeform 79">
                <a:extLst>
                  <a:ext uri="{FF2B5EF4-FFF2-40B4-BE49-F238E27FC236}">
                    <a16:creationId xmlns:a16="http://schemas.microsoft.com/office/drawing/2014/main" id="{8539C08A-E813-724F-88E1-BD7DC6938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1" name="Freeform 80">
                <a:extLst>
                  <a:ext uri="{FF2B5EF4-FFF2-40B4-BE49-F238E27FC236}">
                    <a16:creationId xmlns:a16="http://schemas.microsoft.com/office/drawing/2014/main" id="{BEA0396E-4CAB-6543-82C4-DF951C5C1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2" name="Freeform 81">
                <a:extLst>
                  <a:ext uri="{FF2B5EF4-FFF2-40B4-BE49-F238E27FC236}">
                    <a16:creationId xmlns:a16="http://schemas.microsoft.com/office/drawing/2014/main" id="{215E6D7A-F0A8-C54F-B1A4-E85D070D4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3" name="Freeform 82">
                <a:extLst>
                  <a:ext uri="{FF2B5EF4-FFF2-40B4-BE49-F238E27FC236}">
                    <a16:creationId xmlns:a16="http://schemas.microsoft.com/office/drawing/2014/main" id="{DF60F9C9-7E2A-AD42-A356-9E6277C5F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4" name="Freeform 83">
                <a:extLst>
                  <a:ext uri="{FF2B5EF4-FFF2-40B4-BE49-F238E27FC236}">
                    <a16:creationId xmlns:a16="http://schemas.microsoft.com/office/drawing/2014/main" id="{D692EEE4-035C-6543-9E59-F48A9A622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5" name="Freeform 84">
                <a:extLst>
                  <a:ext uri="{FF2B5EF4-FFF2-40B4-BE49-F238E27FC236}">
                    <a16:creationId xmlns:a16="http://schemas.microsoft.com/office/drawing/2014/main" id="{8A2DFCAA-905D-1C4F-8F1F-1403EB7EE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6" name="Freeform 85">
                <a:extLst>
                  <a:ext uri="{FF2B5EF4-FFF2-40B4-BE49-F238E27FC236}">
                    <a16:creationId xmlns:a16="http://schemas.microsoft.com/office/drawing/2014/main" id="{9F94A098-723C-9941-AED8-FF8FAAF3C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7" name="Freeform 86">
                <a:extLst>
                  <a:ext uri="{FF2B5EF4-FFF2-40B4-BE49-F238E27FC236}">
                    <a16:creationId xmlns:a16="http://schemas.microsoft.com/office/drawing/2014/main" id="{C39A7C88-E20C-7A41-9C6B-DF224C0B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8" name="Freeform 87">
                <a:extLst>
                  <a:ext uri="{FF2B5EF4-FFF2-40B4-BE49-F238E27FC236}">
                    <a16:creationId xmlns:a16="http://schemas.microsoft.com/office/drawing/2014/main" id="{3D3DC305-94B1-954D-92E1-E3FE13A91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9" name="Freeform 88">
                <a:extLst>
                  <a:ext uri="{FF2B5EF4-FFF2-40B4-BE49-F238E27FC236}">
                    <a16:creationId xmlns:a16="http://schemas.microsoft.com/office/drawing/2014/main" id="{7FC44A34-083F-D446-8D7F-B8005E2C0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0" name="Freeform 89">
                <a:extLst>
                  <a:ext uri="{FF2B5EF4-FFF2-40B4-BE49-F238E27FC236}">
                    <a16:creationId xmlns:a16="http://schemas.microsoft.com/office/drawing/2014/main" id="{D65BADB1-6FEB-2D43-A9DD-929BCA03E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1" name="Freeform 90">
                <a:extLst>
                  <a:ext uri="{FF2B5EF4-FFF2-40B4-BE49-F238E27FC236}">
                    <a16:creationId xmlns:a16="http://schemas.microsoft.com/office/drawing/2014/main" id="{37987384-C49A-BF4C-BA26-F935EF550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2" name="Line 91">
                <a:extLst>
                  <a:ext uri="{FF2B5EF4-FFF2-40B4-BE49-F238E27FC236}">
                    <a16:creationId xmlns:a16="http://schemas.microsoft.com/office/drawing/2014/main" id="{310E7A43-158A-444A-90C4-162CFE84C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3" name="Freeform 92">
                <a:extLst>
                  <a:ext uri="{FF2B5EF4-FFF2-40B4-BE49-F238E27FC236}">
                    <a16:creationId xmlns:a16="http://schemas.microsoft.com/office/drawing/2014/main" id="{6DBF8EBF-0A95-C642-9584-93B171122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510 w 1022"/>
                  <a:gd name="T1" fmla="*/ 0 h 736"/>
                  <a:gd name="T2" fmla="*/ 0 w 1022"/>
                  <a:gd name="T3" fmla="*/ 736 h 736"/>
                  <a:gd name="T4" fmla="*/ 1022 w 1022"/>
                  <a:gd name="T5" fmla="*/ 736 h 736"/>
                  <a:gd name="T6" fmla="*/ 510 w 1022"/>
                  <a:gd name="T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510" y="0"/>
                    </a:moveTo>
                    <a:lnTo>
                      <a:pt x="0" y="736"/>
                    </a:lnTo>
                    <a:lnTo>
                      <a:pt x="1022" y="736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242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4" name="Freeform 93">
                <a:extLst>
                  <a:ext uri="{FF2B5EF4-FFF2-40B4-BE49-F238E27FC236}">
                    <a16:creationId xmlns:a16="http://schemas.microsoft.com/office/drawing/2014/main" id="{F18AE01C-A2BC-C442-B387-F4DD13B19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0 w 1022"/>
                  <a:gd name="T1" fmla="*/ 736 h 736"/>
                  <a:gd name="T2" fmla="*/ 1022 w 1022"/>
                  <a:gd name="T3" fmla="*/ 736 h 736"/>
                  <a:gd name="T4" fmla="*/ 510 w 1022"/>
                  <a:gd name="T5" fmla="*/ 0 h 736"/>
                  <a:gd name="T6" fmla="*/ 0 w 1022"/>
                  <a:gd name="T7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0" y="736"/>
                    </a:moveTo>
                    <a:lnTo>
                      <a:pt x="1022" y="736"/>
                    </a:lnTo>
                    <a:lnTo>
                      <a:pt x="510" y="0"/>
                    </a:lnTo>
                    <a:lnTo>
                      <a:pt x="0" y="736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5" name="Line 94">
                <a:extLst>
                  <a:ext uri="{FF2B5EF4-FFF2-40B4-BE49-F238E27FC236}">
                    <a16:creationId xmlns:a16="http://schemas.microsoft.com/office/drawing/2014/main" id="{DE2EEFA6-FEE9-9F46-8014-79B70D1B1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6" name="Freeform 95">
                <a:extLst>
                  <a:ext uri="{FF2B5EF4-FFF2-40B4-BE49-F238E27FC236}">
                    <a16:creationId xmlns:a16="http://schemas.microsoft.com/office/drawing/2014/main" id="{4E9AB201-238A-4444-A727-96A53B288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931"/>
                <a:ext cx="396" cy="0"/>
              </a:xfrm>
              <a:custGeom>
                <a:avLst/>
                <a:gdLst>
                  <a:gd name="T0" fmla="*/ 2047 w 2047"/>
                  <a:gd name="T1" fmla="*/ 1031 w 2047"/>
                  <a:gd name="T2" fmla="*/ 0 w 20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47">
                    <a:moveTo>
                      <a:pt x="2047" y="0"/>
                    </a:moveTo>
                    <a:lnTo>
                      <a:pt x="1031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7" name="Freeform 96">
                <a:extLst>
                  <a:ext uri="{FF2B5EF4-FFF2-40B4-BE49-F238E27FC236}">
                    <a16:creationId xmlns:a16="http://schemas.microsoft.com/office/drawing/2014/main" id="{E21B3563-0552-0843-A392-04D3C6A358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" y="1931"/>
                <a:ext cx="429" cy="77"/>
              </a:xfrm>
              <a:custGeom>
                <a:avLst/>
                <a:gdLst>
                  <a:gd name="T0" fmla="*/ 1296 w 2219"/>
                  <a:gd name="T1" fmla="*/ 0 h 400"/>
                  <a:gd name="T2" fmla="*/ 915 w 2219"/>
                  <a:gd name="T3" fmla="*/ 400 h 400"/>
                  <a:gd name="T4" fmla="*/ 1605 w 2219"/>
                  <a:gd name="T5" fmla="*/ 0 h 400"/>
                  <a:gd name="T6" fmla="*/ 1222 w 2219"/>
                  <a:gd name="T7" fmla="*/ 400 h 400"/>
                  <a:gd name="T8" fmla="*/ 2219 w 2219"/>
                  <a:gd name="T9" fmla="*/ 0 h 400"/>
                  <a:gd name="T10" fmla="*/ 1836 w 2219"/>
                  <a:gd name="T11" fmla="*/ 400 h 400"/>
                  <a:gd name="T12" fmla="*/ 1912 w 2219"/>
                  <a:gd name="T13" fmla="*/ 0 h 400"/>
                  <a:gd name="T14" fmla="*/ 1529 w 2219"/>
                  <a:gd name="T15" fmla="*/ 400 h 400"/>
                  <a:gd name="T16" fmla="*/ 381 w 2219"/>
                  <a:gd name="T17" fmla="*/ 0 h 400"/>
                  <a:gd name="T18" fmla="*/ 0 w 2219"/>
                  <a:gd name="T19" fmla="*/ 400 h 400"/>
                  <a:gd name="T20" fmla="*/ 995 w 2219"/>
                  <a:gd name="T21" fmla="*/ 0 h 400"/>
                  <a:gd name="T22" fmla="*/ 614 w 2219"/>
                  <a:gd name="T23" fmla="*/ 400 h 400"/>
                  <a:gd name="T24" fmla="*/ 688 w 2219"/>
                  <a:gd name="T25" fmla="*/ 0 h 400"/>
                  <a:gd name="T26" fmla="*/ 307 w 2219"/>
                  <a:gd name="T27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9" h="400">
                    <a:moveTo>
                      <a:pt x="1296" y="0"/>
                    </a:moveTo>
                    <a:lnTo>
                      <a:pt x="915" y="400"/>
                    </a:lnTo>
                    <a:moveTo>
                      <a:pt x="1605" y="0"/>
                    </a:moveTo>
                    <a:lnTo>
                      <a:pt x="1222" y="400"/>
                    </a:lnTo>
                    <a:moveTo>
                      <a:pt x="2219" y="0"/>
                    </a:moveTo>
                    <a:lnTo>
                      <a:pt x="1836" y="400"/>
                    </a:lnTo>
                    <a:moveTo>
                      <a:pt x="1912" y="0"/>
                    </a:moveTo>
                    <a:lnTo>
                      <a:pt x="1529" y="400"/>
                    </a:lnTo>
                    <a:moveTo>
                      <a:pt x="381" y="0"/>
                    </a:moveTo>
                    <a:lnTo>
                      <a:pt x="0" y="400"/>
                    </a:lnTo>
                    <a:moveTo>
                      <a:pt x="995" y="0"/>
                    </a:moveTo>
                    <a:lnTo>
                      <a:pt x="614" y="400"/>
                    </a:lnTo>
                    <a:moveTo>
                      <a:pt x="688" y="0"/>
                    </a:moveTo>
                    <a:lnTo>
                      <a:pt x="307" y="40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8" name="Freeform 97">
                <a:extLst>
                  <a:ext uri="{FF2B5EF4-FFF2-40B4-BE49-F238E27FC236}">
                    <a16:creationId xmlns:a16="http://schemas.microsoft.com/office/drawing/2014/main" id="{BDDCB4B1-38CC-5443-BB4C-5AEFC4586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9" name="Freeform 98">
                <a:extLst>
                  <a:ext uri="{FF2B5EF4-FFF2-40B4-BE49-F238E27FC236}">
                    <a16:creationId xmlns:a16="http://schemas.microsoft.com/office/drawing/2014/main" id="{5C004D15-23F3-DF45-9CDC-7AAA53D50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0" name="Freeform 99">
                <a:extLst>
                  <a:ext uri="{FF2B5EF4-FFF2-40B4-BE49-F238E27FC236}">
                    <a16:creationId xmlns:a16="http://schemas.microsoft.com/office/drawing/2014/main" id="{FA62DEF0-7690-3348-B616-EEEE9A918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1" name="Freeform 100">
                <a:extLst>
                  <a:ext uri="{FF2B5EF4-FFF2-40B4-BE49-F238E27FC236}">
                    <a16:creationId xmlns:a16="http://schemas.microsoft.com/office/drawing/2014/main" id="{9239B14E-C368-AF45-9C70-EEBA8C82B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2" name="Freeform 101">
                <a:extLst>
                  <a:ext uri="{FF2B5EF4-FFF2-40B4-BE49-F238E27FC236}">
                    <a16:creationId xmlns:a16="http://schemas.microsoft.com/office/drawing/2014/main" id="{913B25CE-CE3B-544F-B98E-7A4CEBFDB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3" name="Freeform 102">
                <a:extLst>
                  <a:ext uri="{FF2B5EF4-FFF2-40B4-BE49-F238E27FC236}">
                    <a16:creationId xmlns:a16="http://schemas.microsoft.com/office/drawing/2014/main" id="{FD8E7A7A-9030-144D-91EE-7F7B30653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4" name="Freeform 103">
                <a:extLst>
                  <a:ext uri="{FF2B5EF4-FFF2-40B4-BE49-F238E27FC236}">
                    <a16:creationId xmlns:a16="http://schemas.microsoft.com/office/drawing/2014/main" id="{4631FA17-C631-4544-B72A-A5B4C18E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5" name="Freeform 104">
                <a:extLst>
                  <a:ext uri="{FF2B5EF4-FFF2-40B4-BE49-F238E27FC236}">
                    <a16:creationId xmlns:a16="http://schemas.microsoft.com/office/drawing/2014/main" id="{DAB4274E-E81A-594C-938D-557536056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6" name="Freeform 105">
                <a:extLst>
                  <a:ext uri="{FF2B5EF4-FFF2-40B4-BE49-F238E27FC236}">
                    <a16:creationId xmlns:a16="http://schemas.microsoft.com/office/drawing/2014/main" id="{9398AA40-7376-1648-916C-6EE38C01E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7" name="Freeform 106">
                <a:extLst>
                  <a:ext uri="{FF2B5EF4-FFF2-40B4-BE49-F238E27FC236}">
                    <a16:creationId xmlns:a16="http://schemas.microsoft.com/office/drawing/2014/main" id="{66104A54-059A-C44B-893F-C7BD48689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8" name="Freeform 107">
                <a:extLst>
                  <a:ext uri="{FF2B5EF4-FFF2-40B4-BE49-F238E27FC236}">
                    <a16:creationId xmlns:a16="http://schemas.microsoft.com/office/drawing/2014/main" id="{2C19176A-17D1-1946-98E7-BF5384402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9" name="Freeform 108">
                <a:extLst>
                  <a:ext uri="{FF2B5EF4-FFF2-40B4-BE49-F238E27FC236}">
                    <a16:creationId xmlns:a16="http://schemas.microsoft.com/office/drawing/2014/main" id="{1EA641A3-8550-9C40-B30C-B18BD2398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0" name="Freeform 109">
                <a:extLst>
                  <a:ext uri="{FF2B5EF4-FFF2-40B4-BE49-F238E27FC236}">
                    <a16:creationId xmlns:a16="http://schemas.microsoft.com/office/drawing/2014/main" id="{466F41A7-74F1-C44C-A6F8-254AFE2FD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1" name="Freeform 110">
                <a:extLst>
                  <a:ext uri="{FF2B5EF4-FFF2-40B4-BE49-F238E27FC236}">
                    <a16:creationId xmlns:a16="http://schemas.microsoft.com/office/drawing/2014/main" id="{C207D99D-23EC-CC4B-9A21-2AFFED1A5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2" name="Freeform 111">
                <a:extLst>
                  <a:ext uri="{FF2B5EF4-FFF2-40B4-BE49-F238E27FC236}">
                    <a16:creationId xmlns:a16="http://schemas.microsoft.com/office/drawing/2014/main" id="{C33C8CFD-FF0B-074C-8E98-7B980DD38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3" name="Freeform 112">
                <a:extLst>
                  <a:ext uri="{FF2B5EF4-FFF2-40B4-BE49-F238E27FC236}">
                    <a16:creationId xmlns:a16="http://schemas.microsoft.com/office/drawing/2014/main" id="{7F077BEC-0B78-0945-897B-33EC74910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4" name="Freeform 113">
                <a:extLst>
                  <a:ext uri="{FF2B5EF4-FFF2-40B4-BE49-F238E27FC236}">
                    <a16:creationId xmlns:a16="http://schemas.microsoft.com/office/drawing/2014/main" id="{640C534B-A36B-AD4D-8256-777EE93B4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5" name="Freeform 114">
                <a:extLst>
                  <a:ext uri="{FF2B5EF4-FFF2-40B4-BE49-F238E27FC236}">
                    <a16:creationId xmlns:a16="http://schemas.microsoft.com/office/drawing/2014/main" id="{0A8E347F-D611-494B-8C4E-741C97CF5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6" name="Freeform 115">
                <a:extLst>
                  <a:ext uri="{FF2B5EF4-FFF2-40B4-BE49-F238E27FC236}">
                    <a16:creationId xmlns:a16="http://schemas.microsoft.com/office/drawing/2014/main" id="{A5E36A08-9098-9E4A-80EB-3C4B1D68C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7" name="Freeform 116">
                <a:extLst>
                  <a:ext uri="{FF2B5EF4-FFF2-40B4-BE49-F238E27FC236}">
                    <a16:creationId xmlns:a16="http://schemas.microsoft.com/office/drawing/2014/main" id="{69384CB5-2713-1C4B-9492-7441E8ABC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8" name="Freeform 117">
                <a:extLst>
                  <a:ext uri="{FF2B5EF4-FFF2-40B4-BE49-F238E27FC236}">
                    <a16:creationId xmlns:a16="http://schemas.microsoft.com/office/drawing/2014/main" id="{441ACAAB-68C1-F349-B862-6FF1D594C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9" name="Freeform 118">
                <a:extLst>
                  <a:ext uri="{FF2B5EF4-FFF2-40B4-BE49-F238E27FC236}">
                    <a16:creationId xmlns:a16="http://schemas.microsoft.com/office/drawing/2014/main" id="{F7FF1B48-1B53-0C47-8486-E526DD311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0" name="Freeform 119">
                <a:extLst>
                  <a:ext uri="{FF2B5EF4-FFF2-40B4-BE49-F238E27FC236}">
                    <a16:creationId xmlns:a16="http://schemas.microsoft.com/office/drawing/2014/main" id="{3748A1E4-9CCA-9E40-A03C-177B06A19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1" name="Freeform 120">
                <a:extLst>
                  <a:ext uri="{FF2B5EF4-FFF2-40B4-BE49-F238E27FC236}">
                    <a16:creationId xmlns:a16="http://schemas.microsoft.com/office/drawing/2014/main" id="{F5920419-52DC-5049-8D64-D68A4ED81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2" name="Freeform 121">
                <a:extLst>
                  <a:ext uri="{FF2B5EF4-FFF2-40B4-BE49-F238E27FC236}">
                    <a16:creationId xmlns:a16="http://schemas.microsoft.com/office/drawing/2014/main" id="{53BECB5A-8826-204C-9DBE-3EAD5F046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3" name="Freeform 122">
                <a:extLst>
                  <a:ext uri="{FF2B5EF4-FFF2-40B4-BE49-F238E27FC236}">
                    <a16:creationId xmlns:a16="http://schemas.microsoft.com/office/drawing/2014/main" id="{DA052734-E42E-4F4B-AF8E-CC43ED4D2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4" name="Freeform 123">
                <a:extLst>
                  <a:ext uri="{FF2B5EF4-FFF2-40B4-BE49-F238E27FC236}">
                    <a16:creationId xmlns:a16="http://schemas.microsoft.com/office/drawing/2014/main" id="{CC6D912D-23F5-F045-A6E0-FF3B7CC53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5" name="Freeform 124">
                <a:extLst>
                  <a:ext uri="{FF2B5EF4-FFF2-40B4-BE49-F238E27FC236}">
                    <a16:creationId xmlns:a16="http://schemas.microsoft.com/office/drawing/2014/main" id="{E7594DF5-FBA6-C541-9954-AD500D09A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1"/>
                <a:ext cx="13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6" name="Freeform 125">
                <a:extLst>
                  <a:ext uri="{FF2B5EF4-FFF2-40B4-BE49-F238E27FC236}">
                    <a16:creationId xmlns:a16="http://schemas.microsoft.com/office/drawing/2014/main" id="{422015CF-CC2F-B24F-BC5D-4FD6BE1DB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2"/>
                <a:ext cx="26" cy="2"/>
              </a:xfrm>
              <a:custGeom>
                <a:avLst/>
                <a:gdLst>
                  <a:gd name="T0" fmla="*/ 32 w 134"/>
                  <a:gd name="T1" fmla="*/ 0 h 10"/>
                  <a:gd name="T2" fmla="*/ 0 w 134"/>
                  <a:gd name="T3" fmla="*/ 10 h 10"/>
                  <a:gd name="T4" fmla="*/ 134 w 134"/>
                  <a:gd name="T5" fmla="*/ 10 h 10"/>
                  <a:gd name="T6" fmla="*/ 32 w 134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4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7" name="Freeform 126">
                <a:extLst>
                  <a:ext uri="{FF2B5EF4-FFF2-40B4-BE49-F238E27FC236}">
                    <a16:creationId xmlns:a16="http://schemas.microsoft.com/office/drawing/2014/main" id="{F214948F-394C-2440-8B75-810503C07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2"/>
                <a:ext cx="20" cy="2"/>
              </a:xfrm>
              <a:custGeom>
                <a:avLst/>
                <a:gdLst>
                  <a:gd name="T0" fmla="*/ 0 w 102"/>
                  <a:gd name="T1" fmla="*/ 0 h 10"/>
                  <a:gd name="T2" fmla="*/ 70 w 102"/>
                  <a:gd name="T3" fmla="*/ 0 h 10"/>
                  <a:gd name="T4" fmla="*/ 102 w 102"/>
                  <a:gd name="T5" fmla="*/ 10 h 10"/>
                  <a:gd name="T6" fmla="*/ 0 w 10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0">
                    <a:moveTo>
                      <a:pt x="0" y="0"/>
                    </a:moveTo>
                    <a:lnTo>
                      <a:pt x="70" y="0"/>
                    </a:lnTo>
                    <a:lnTo>
                      <a:pt x="102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8" name="Freeform 127">
                <a:extLst>
                  <a:ext uri="{FF2B5EF4-FFF2-40B4-BE49-F238E27FC236}">
                    <a16:creationId xmlns:a16="http://schemas.microsoft.com/office/drawing/2014/main" id="{CBFCE375-B0B8-4143-9615-AF7A4F3AE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4"/>
                <a:ext cx="37" cy="4"/>
              </a:xfrm>
              <a:custGeom>
                <a:avLst/>
                <a:gdLst>
                  <a:gd name="T0" fmla="*/ 29 w 192"/>
                  <a:gd name="T1" fmla="*/ 0 h 19"/>
                  <a:gd name="T2" fmla="*/ 0 w 192"/>
                  <a:gd name="T3" fmla="*/ 19 h 19"/>
                  <a:gd name="T4" fmla="*/ 192 w 192"/>
                  <a:gd name="T5" fmla="*/ 19 h 19"/>
                  <a:gd name="T6" fmla="*/ 29 w 19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9">
                    <a:moveTo>
                      <a:pt x="29" y="0"/>
                    </a:moveTo>
                    <a:lnTo>
                      <a:pt x="0" y="19"/>
                    </a:lnTo>
                    <a:lnTo>
                      <a:pt x="192" y="19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9" name="Freeform 128">
                <a:extLst>
                  <a:ext uri="{FF2B5EF4-FFF2-40B4-BE49-F238E27FC236}">
                    <a16:creationId xmlns:a16="http://schemas.microsoft.com/office/drawing/2014/main" id="{7C7E1101-4DB1-7F4E-B037-FEA550FF3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4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0" name="Freeform 129">
                <a:extLst>
                  <a:ext uri="{FF2B5EF4-FFF2-40B4-BE49-F238E27FC236}">
                    <a16:creationId xmlns:a16="http://schemas.microsoft.com/office/drawing/2014/main" id="{B33DC49C-9326-D040-996C-8487AB09E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78"/>
                <a:ext cx="47" cy="5"/>
              </a:xfrm>
              <a:custGeom>
                <a:avLst/>
                <a:gdLst>
                  <a:gd name="T0" fmla="*/ 24 w 240"/>
                  <a:gd name="T1" fmla="*/ 0 h 26"/>
                  <a:gd name="T2" fmla="*/ 0 w 240"/>
                  <a:gd name="T3" fmla="*/ 26 h 26"/>
                  <a:gd name="T4" fmla="*/ 240 w 240"/>
                  <a:gd name="T5" fmla="*/ 26 h 26"/>
                  <a:gd name="T6" fmla="*/ 24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24" y="0"/>
                    </a:moveTo>
                    <a:lnTo>
                      <a:pt x="0" y="26"/>
                    </a:lnTo>
                    <a:lnTo>
                      <a:pt x="240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1" name="Freeform 130">
                <a:extLst>
                  <a:ext uri="{FF2B5EF4-FFF2-40B4-BE49-F238E27FC236}">
                    <a16:creationId xmlns:a16="http://schemas.microsoft.com/office/drawing/2014/main" id="{1C6920F6-C842-7649-84C3-9392335DB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2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2" name="Freeform 131">
                <a:extLst>
                  <a:ext uri="{FF2B5EF4-FFF2-40B4-BE49-F238E27FC236}">
                    <a16:creationId xmlns:a16="http://schemas.microsoft.com/office/drawing/2014/main" id="{9A6E5DB5-6524-5A48-ACAF-2B588B5FF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3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3" name="Freeform 132">
                <a:extLst>
                  <a:ext uri="{FF2B5EF4-FFF2-40B4-BE49-F238E27FC236}">
                    <a16:creationId xmlns:a16="http://schemas.microsoft.com/office/drawing/2014/main" id="{DF1E545C-27B5-CC4B-996E-AF466C585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83"/>
                <a:ext cx="51" cy="5"/>
              </a:xfrm>
              <a:custGeom>
                <a:avLst/>
                <a:gdLst>
                  <a:gd name="T0" fmla="*/ 0 w 259"/>
                  <a:gd name="T1" fmla="*/ 0 h 27"/>
                  <a:gd name="T2" fmla="*/ 240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40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4" name="Freeform 133">
                <a:extLst>
                  <a:ext uri="{FF2B5EF4-FFF2-40B4-BE49-F238E27FC236}">
                    <a16:creationId xmlns:a16="http://schemas.microsoft.com/office/drawing/2014/main" id="{798380D5-1FEB-F240-850A-6A4ACDCD7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88"/>
                <a:ext cx="58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5" name="Freeform 134">
                <a:extLst>
                  <a:ext uri="{FF2B5EF4-FFF2-40B4-BE49-F238E27FC236}">
                    <a16:creationId xmlns:a16="http://schemas.microsoft.com/office/drawing/2014/main" id="{F4E1C20D-4148-354A-BF34-4E84D6D63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8"/>
                <a:ext cx="56" cy="6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6" name="Freeform 135">
                <a:extLst>
                  <a:ext uri="{FF2B5EF4-FFF2-40B4-BE49-F238E27FC236}">
                    <a16:creationId xmlns:a16="http://schemas.microsoft.com/office/drawing/2014/main" id="{4D7F0208-7877-B04B-832C-8CDF34354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94"/>
                <a:ext cx="59" cy="7"/>
              </a:xfrm>
              <a:custGeom>
                <a:avLst/>
                <a:gdLst>
                  <a:gd name="T0" fmla="*/ 4 w 306"/>
                  <a:gd name="T1" fmla="*/ 0 h 34"/>
                  <a:gd name="T2" fmla="*/ 0 w 306"/>
                  <a:gd name="T3" fmla="*/ 34 h 34"/>
                  <a:gd name="T4" fmla="*/ 306 w 306"/>
                  <a:gd name="T5" fmla="*/ 34 h 34"/>
                  <a:gd name="T6" fmla="*/ 4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4" y="0"/>
                    </a:moveTo>
                    <a:lnTo>
                      <a:pt x="0" y="34"/>
                    </a:lnTo>
                    <a:lnTo>
                      <a:pt x="306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7" name="Freeform 136">
                <a:extLst>
                  <a:ext uri="{FF2B5EF4-FFF2-40B4-BE49-F238E27FC236}">
                    <a16:creationId xmlns:a16="http://schemas.microsoft.com/office/drawing/2014/main" id="{B503D59E-FCD1-B146-9C41-9450B6B47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8" name="Freeform 137">
                <a:extLst>
                  <a:ext uri="{FF2B5EF4-FFF2-40B4-BE49-F238E27FC236}">
                    <a16:creationId xmlns:a16="http://schemas.microsoft.com/office/drawing/2014/main" id="{D9892E15-F226-9547-8B0F-FAC714E0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2"/>
                  <a:gd name="T1" fmla="*/ 0 h 34"/>
                  <a:gd name="T2" fmla="*/ 4 w 302"/>
                  <a:gd name="T3" fmla="*/ 34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4" y="34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9" name="Freeform 138">
                <a:extLst>
                  <a:ext uri="{FF2B5EF4-FFF2-40B4-BE49-F238E27FC236}">
                    <a16:creationId xmlns:a16="http://schemas.microsoft.com/office/drawing/2014/main" id="{5CD27ABD-9A97-BF4E-BB38-BA7A0F33C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6"/>
                  <a:gd name="T1" fmla="*/ 0 h 34"/>
                  <a:gd name="T2" fmla="*/ 306 w 306"/>
                  <a:gd name="T3" fmla="*/ 0 h 34"/>
                  <a:gd name="T4" fmla="*/ 302 w 306"/>
                  <a:gd name="T5" fmla="*/ 34 h 34"/>
                  <a:gd name="T6" fmla="*/ 0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0" y="0"/>
                    </a:moveTo>
                    <a:lnTo>
                      <a:pt x="306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0" name="Freeform 139">
                <a:extLst>
                  <a:ext uri="{FF2B5EF4-FFF2-40B4-BE49-F238E27FC236}">
                    <a16:creationId xmlns:a16="http://schemas.microsoft.com/office/drawing/2014/main" id="{F8A9C2ED-99F8-0C42-8C5A-B8E6C3120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6" cy="6"/>
              </a:xfrm>
              <a:custGeom>
                <a:avLst/>
                <a:gdLst>
                  <a:gd name="T0" fmla="*/ 0 w 288"/>
                  <a:gd name="T1" fmla="*/ 0 h 32"/>
                  <a:gd name="T2" fmla="*/ 10 w 288"/>
                  <a:gd name="T3" fmla="*/ 32 h 32"/>
                  <a:gd name="T4" fmla="*/ 288 w 288"/>
                  <a:gd name="T5" fmla="*/ 32 h 32"/>
                  <a:gd name="T6" fmla="*/ 0 w 28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1" name="Freeform 140">
                <a:extLst>
                  <a:ext uri="{FF2B5EF4-FFF2-40B4-BE49-F238E27FC236}">
                    <a16:creationId xmlns:a16="http://schemas.microsoft.com/office/drawing/2014/main" id="{79908247-6FF9-D746-A3AF-5A6A79C89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8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8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2" name="Freeform 141">
                <a:extLst>
                  <a:ext uri="{FF2B5EF4-FFF2-40B4-BE49-F238E27FC236}">
                    <a16:creationId xmlns:a16="http://schemas.microsoft.com/office/drawing/2014/main" id="{A3380C40-A1D2-274D-A433-C90DFF3DA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0" cy="5"/>
              </a:xfrm>
              <a:custGeom>
                <a:avLst/>
                <a:gdLst>
                  <a:gd name="T0" fmla="*/ 0 w 259"/>
                  <a:gd name="T1" fmla="*/ 0 h 29"/>
                  <a:gd name="T2" fmla="*/ 19 w 259"/>
                  <a:gd name="T3" fmla="*/ 29 h 29"/>
                  <a:gd name="T4" fmla="*/ 259 w 259"/>
                  <a:gd name="T5" fmla="*/ 29 h 29"/>
                  <a:gd name="T6" fmla="*/ 0 w 25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3" name="Freeform 142">
                <a:extLst>
                  <a:ext uri="{FF2B5EF4-FFF2-40B4-BE49-F238E27FC236}">
                    <a16:creationId xmlns:a16="http://schemas.microsoft.com/office/drawing/2014/main" id="{051370E4-BB31-4B48-A129-2E0FF7C69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4" cy="5"/>
              </a:xfrm>
              <a:custGeom>
                <a:avLst/>
                <a:gdLst>
                  <a:gd name="T0" fmla="*/ 0 w 278"/>
                  <a:gd name="T1" fmla="*/ 0 h 29"/>
                  <a:gd name="T2" fmla="*/ 278 w 278"/>
                  <a:gd name="T3" fmla="*/ 0 h 29"/>
                  <a:gd name="T4" fmla="*/ 259 w 278"/>
                  <a:gd name="T5" fmla="*/ 29 h 29"/>
                  <a:gd name="T6" fmla="*/ 0 w 27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9">
                    <a:moveTo>
                      <a:pt x="0" y="0"/>
                    </a:moveTo>
                    <a:lnTo>
                      <a:pt x="278" y="0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4" name="Freeform 143">
                <a:extLst>
                  <a:ext uri="{FF2B5EF4-FFF2-40B4-BE49-F238E27FC236}">
                    <a16:creationId xmlns:a16="http://schemas.microsoft.com/office/drawing/2014/main" id="{33BDFC1C-A1E7-2041-BDE8-1EDA9392C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4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4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5" name="Freeform 144">
                <a:extLst>
                  <a:ext uri="{FF2B5EF4-FFF2-40B4-BE49-F238E27FC236}">
                    <a16:creationId xmlns:a16="http://schemas.microsoft.com/office/drawing/2014/main" id="{CEC37FCB-BE38-5241-A855-BBAC3A02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7" cy="5"/>
              </a:xfrm>
              <a:custGeom>
                <a:avLst/>
                <a:gdLst>
                  <a:gd name="T0" fmla="*/ 0 w 240"/>
                  <a:gd name="T1" fmla="*/ 0 h 26"/>
                  <a:gd name="T2" fmla="*/ 240 w 240"/>
                  <a:gd name="T3" fmla="*/ 0 h 26"/>
                  <a:gd name="T4" fmla="*/ 216 w 240"/>
                  <a:gd name="T5" fmla="*/ 26 h 26"/>
                  <a:gd name="T6" fmla="*/ 0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0" y="0"/>
                    </a:moveTo>
                    <a:lnTo>
                      <a:pt x="240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6" name="Freeform 145">
                <a:extLst>
                  <a:ext uri="{FF2B5EF4-FFF2-40B4-BE49-F238E27FC236}">
                    <a16:creationId xmlns:a16="http://schemas.microsoft.com/office/drawing/2014/main" id="{5D1AE427-7914-DB4B-99E7-FF37F67DE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2" cy="4"/>
              </a:xfrm>
              <a:custGeom>
                <a:avLst/>
                <a:gdLst>
                  <a:gd name="T0" fmla="*/ 0 w 163"/>
                  <a:gd name="T1" fmla="*/ 0 h 16"/>
                  <a:gd name="T2" fmla="*/ 29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29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7" name="Freeform 146">
                <a:extLst>
                  <a:ext uri="{FF2B5EF4-FFF2-40B4-BE49-F238E27FC236}">
                    <a16:creationId xmlns:a16="http://schemas.microsoft.com/office/drawing/2014/main" id="{16DD80F1-8069-EC49-9580-45B747231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7" cy="4"/>
              </a:xfrm>
              <a:custGeom>
                <a:avLst/>
                <a:gdLst>
                  <a:gd name="T0" fmla="*/ 0 w 192"/>
                  <a:gd name="T1" fmla="*/ 0 h 16"/>
                  <a:gd name="T2" fmla="*/ 192 w 192"/>
                  <a:gd name="T3" fmla="*/ 0 h 16"/>
                  <a:gd name="T4" fmla="*/ 163 w 192"/>
                  <a:gd name="T5" fmla="*/ 16 h 16"/>
                  <a:gd name="T6" fmla="*/ 0 w 19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6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8" name="Freeform 147">
                <a:extLst>
                  <a:ext uri="{FF2B5EF4-FFF2-40B4-BE49-F238E27FC236}">
                    <a16:creationId xmlns:a16="http://schemas.microsoft.com/office/drawing/2014/main" id="{10897331-B771-0640-B32D-C94D44911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9" name="Freeform 148">
                <a:extLst>
                  <a:ext uri="{FF2B5EF4-FFF2-40B4-BE49-F238E27FC236}">
                    <a16:creationId xmlns:a16="http://schemas.microsoft.com/office/drawing/2014/main" id="{6BAA1D5B-DD67-354B-BE19-F125FEE1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0" name="Freeform 149">
                <a:extLst>
                  <a:ext uri="{FF2B5EF4-FFF2-40B4-BE49-F238E27FC236}">
                    <a16:creationId xmlns:a16="http://schemas.microsoft.com/office/drawing/2014/main" id="{F70A0A5B-CAF4-3C42-939B-D278B9422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1" name="Freeform 150">
                <a:extLst>
                  <a:ext uri="{FF2B5EF4-FFF2-40B4-BE49-F238E27FC236}">
                    <a16:creationId xmlns:a16="http://schemas.microsoft.com/office/drawing/2014/main" id="{45EF46E1-B727-6948-A17E-2D4CBC3EE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71"/>
                <a:ext cx="59" cy="59"/>
              </a:xfrm>
              <a:custGeom>
                <a:avLst/>
                <a:gdLst>
                  <a:gd name="T0" fmla="*/ 306 w 306"/>
                  <a:gd name="T1" fmla="*/ 155 h 307"/>
                  <a:gd name="T2" fmla="*/ 302 w 306"/>
                  <a:gd name="T3" fmla="*/ 121 h 307"/>
                  <a:gd name="T4" fmla="*/ 292 w 306"/>
                  <a:gd name="T5" fmla="*/ 87 h 307"/>
                  <a:gd name="T6" fmla="*/ 273 w 306"/>
                  <a:gd name="T7" fmla="*/ 60 h 307"/>
                  <a:gd name="T8" fmla="*/ 249 w 306"/>
                  <a:gd name="T9" fmla="*/ 34 h 307"/>
                  <a:gd name="T10" fmla="*/ 220 w 306"/>
                  <a:gd name="T11" fmla="*/ 15 h 307"/>
                  <a:gd name="T12" fmla="*/ 188 w 306"/>
                  <a:gd name="T13" fmla="*/ 5 h 307"/>
                  <a:gd name="T14" fmla="*/ 152 w 306"/>
                  <a:gd name="T15" fmla="*/ 0 h 307"/>
                  <a:gd name="T16" fmla="*/ 118 w 306"/>
                  <a:gd name="T17" fmla="*/ 5 h 307"/>
                  <a:gd name="T18" fmla="*/ 86 w 306"/>
                  <a:gd name="T19" fmla="*/ 15 h 307"/>
                  <a:gd name="T20" fmla="*/ 57 w 306"/>
                  <a:gd name="T21" fmla="*/ 34 h 307"/>
                  <a:gd name="T22" fmla="*/ 33 w 306"/>
                  <a:gd name="T23" fmla="*/ 60 h 307"/>
                  <a:gd name="T24" fmla="*/ 14 w 306"/>
                  <a:gd name="T25" fmla="*/ 87 h 307"/>
                  <a:gd name="T26" fmla="*/ 4 w 306"/>
                  <a:gd name="T27" fmla="*/ 121 h 307"/>
                  <a:gd name="T28" fmla="*/ 0 w 306"/>
                  <a:gd name="T29" fmla="*/ 155 h 307"/>
                  <a:gd name="T30" fmla="*/ 4 w 306"/>
                  <a:gd name="T31" fmla="*/ 189 h 307"/>
                  <a:gd name="T32" fmla="*/ 14 w 306"/>
                  <a:gd name="T33" fmla="*/ 221 h 307"/>
                  <a:gd name="T34" fmla="*/ 33 w 306"/>
                  <a:gd name="T35" fmla="*/ 250 h 307"/>
                  <a:gd name="T36" fmla="*/ 57 w 306"/>
                  <a:gd name="T37" fmla="*/ 276 h 307"/>
                  <a:gd name="T38" fmla="*/ 86 w 306"/>
                  <a:gd name="T39" fmla="*/ 292 h 307"/>
                  <a:gd name="T40" fmla="*/ 118 w 306"/>
                  <a:gd name="T41" fmla="*/ 305 h 307"/>
                  <a:gd name="T42" fmla="*/ 152 w 306"/>
                  <a:gd name="T43" fmla="*/ 307 h 307"/>
                  <a:gd name="T44" fmla="*/ 188 w 306"/>
                  <a:gd name="T45" fmla="*/ 305 h 307"/>
                  <a:gd name="T46" fmla="*/ 220 w 306"/>
                  <a:gd name="T47" fmla="*/ 292 h 307"/>
                  <a:gd name="T48" fmla="*/ 249 w 306"/>
                  <a:gd name="T49" fmla="*/ 276 h 307"/>
                  <a:gd name="T50" fmla="*/ 273 w 306"/>
                  <a:gd name="T51" fmla="*/ 250 h 307"/>
                  <a:gd name="T52" fmla="*/ 292 w 306"/>
                  <a:gd name="T53" fmla="*/ 221 h 307"/>
                  <a:gd name="T54" fmla="*/ 302 w 306"/>
                  <a:gd name="T55" fmla="*/ 189 h 307"/>
                  <a:gd name="T56" fmla="*/ 306 w 306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6" h="307">
                    <a:moveTo>
                      <a:pt x="306" y="155"/>
                    </a:moveTo>
                    <a:lnTo>
                      <a:pt x="302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49" y="34"/>
                    </a:lnTo>
                    <a:lnTo>
                      <a:pt x="220" y="15"/>
                    </a:lnTo>
                    <a:lnTo>
                      <a:pt x="188" y="5"/>
                    </a:lnTo>
                    <a:lnTo>
                      <a:pt x="152" y="0"/>
                    </a:lnTo>
                    <a:lnTo>
                      <a:pt x="118" y="5"/>
                    </a:lnTo>
                    <a:lnTo>
                      <a:pt x="86" y="15"/>
                    </a:lnTo>
                    <a:lnTo>
                      <a:pt x="57" y="34"/>
                    </a:lnTo>
                    <a:lnTo>
                      <a:pt x="33" y="60"/>
                    </a:lnTo>
                    <a:lnTo>
                      <a:pt x="14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4" y="221"/>
                    </a:lnTo>
                    <a:lnTo>
                      <a:pt x="33" y="250"/>
                    </a:lnTo>
                    <a:lnTo>
                      <a:pt x="57" y="276"/>
                    </a:lnTo>
                    <a:lnTo>
                      <a:pt x="86" y="292"/>
                    </a:lnTo>
                    <a:lnTo>
                      <a:pt x="118" y="305"/>
                    </a:lnTo>
                    <a:lnTo>
                      <a:pt x="152" y="307"/>
                    </a:lnTo>
                    <a:lnTo>
                      <a:pt x="188" y="305"/>
                    </a:lnTo>
                    <a:lnTo>
                      <a:pt x="220" y="292"/>
                    </a:lnTo>
                    <a:lnTo>
                      <a:pt x="249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2" y="189"/>
                    </a:lnTo>
                    <a:lnTo>
                      <a:pt x="306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2" name="Freeform 151">
                <a:extLst>
                  <a:ext uri="{FF2B5EF4-FFF2-40B4-BE49-F238E27FC236}">
                    <a16:creationId xmlns:a16="http://schemas.microsoft.com/office/drawing/2014/main" id="{3C70DFA2-7C81-104A-91C7-CFA5BD7A9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1"/>
                <a:ext cx="13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3" name="Freeform 152">
                <a:extLst>
                  <a:ext uri="{FF2B5EF4-FFF2-40B4-BE49-F238E27FC236}">
                    <a16:creationId xmlns:a16="http://schemas.microsoft.com/office/drawing/2014/main" id="{66C9336C-9F41-BD4E-9981-64CB5CCFE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2"/>
                <a:ext cx="25" cy="2"/>
              </a:xfrm>
              <a:custGeom>
                <a:avLst/>
                <a:gdLst>
                  <a:gd name="T0" fmla="*/ 32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2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4" name="Freeform 153">
                <a:extLst>
                  <a:ext uri="{FF2B5EF4-FFF2-40B4-BE49-F238E27FC236}">
                    <a16:creationId xmlns:a16="http://schemas.microsoft.com/office/drawing/2014/main" id="{90B520E1-C9B2-054F-B956-5F6F4B0F9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2"/>
                <a:ext cx="19" cy="2"/>
              </a:xfrm>
              <a:custGeom>
                <a:avLst/>
                <a:gdLst>
                  <a:gd name="T0" fmla="*/ 0 w 101"/>
                  <a:gd name="T1" fmla="*/ 0 h 10"/>
                  <a:gd name="T2" fmla="*/ 70 w 101"/>
                  <a:gd name="T3" fmla="*/ 0 h 10"/>
                  <a:gd name="T4" fmla="*/ 101 w 101"/>
                  <a:gd name="T5" fmla="*/ 10 h 10"/>
                  <a:gd name="T6" fmla="*/ 0 w 101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0">
                    <a:moveTo>
                      <a:pt x="0" y="0"/>
                    </a:moveTo>
                    <a:lnTo>
                      <a:pt x="70" y="0"/>
                    </a:lnTo>
                    <a:lnTo>
                      <a:pt x="10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5" name="Freeform 154">
                <a:extLst>
                  <a:ext uri="{FF2B5EF4-FFF2-40B4-BE49-F238E27FC236}">
                    <a16:creationId xmlns:a16="http://schemas.microsoft.com/office/drawing/2014/main" id="{DBB29CD6-9C85-4A40-A977-D1CE37734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4"/>
                <a:ext cx="37" cy="4"/>
              </a:xfrm>
              <a:custGeom>
                <a:avLst/>
                <a:gdLst>
                  <a:gd name="T0" fmla="*/ 30 w 193"/>
                  <a:gd name="T1" fmla="*/ 0 h 19"/>
                  <a:gd name="T2" fmla="*/ 0 w 193"/>
                  <a:gd name="T3" fmla="*/ 19 h 19"/>
                  <a:gd name="T4" fmla="*/ 193 w 193"/>
                  <a:gd name="T5" fmla="*/ 19 h 19"/>
                  <a:gd name="T6" fmla="*/ 30 w 19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9">
                    <a:moveTo>
                      <a:pt x="30" y="0"/>
                    </a:moveTo>
                    <a:lnTo>
                      <a:pt x="0" y="19"/>
                    </a:lnTo>
                    <a:lnTo>
                      <a:pt x="193" y="1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6" name="Freeform 155">
                <a:extLst>
                  <a:ext uri="{FF2B5EF4-FFF2-40B4-BE49-F238E27FC236}">
                    <a16:creationId xmlns:a16="http://schemas.microsoft.com/office/drawing/2014/main" id="{DABF467F-EF6C-444C-A91F-7BAD44CD3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7" name="Freeform 156">
                <a:extLst>
                  <a:ext uri="{FF2B5EF4-FFF2-40B4-BE49-F238E27FC236}">
                    <a16:creationId xmlns:a16="http://schemas.microsoft.com/office/drawing/2014/main" id="{B1DC5028-6B4D-5049-9E16-4981A782B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78"/>
                <a:ext cx="47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8" name="Freeform 157">
                <a:extLst>
                  <a:ext uri="{FF2B5EF4-FFF2-40B4-BE49-F238E27FC236}">
                    <a16:creationId xmlns:a16="http://schemas.microsoft.com/office/drawing/2014/main" id="{C88D0C9B-7F69-4347-8CCD-893E90673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9" name="Freeform 158">
                <a:extLst>
                  <a:ext uri="{FF2B5EF4-FFF2-40B4-BE49-F238E27FC236}">
                    <a16:creationId xmlns:a16="http://schemas.microsoft.com/office/drawing/2014/main" id="{03EA8FA1-7B07-BE41-AE0F-38628BF1B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3"/>
                <a:ext cx="53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id="{2C26B2AF-ECDB-BB49-9C51-7330F9CBF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83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id="{251B8712-70E7-E34B-B08C-3983E8247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88"/>
                <a:ext cx="57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id="{4DA1F6C2-BE87-9447-B1D0-548B7554B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8"/>
                <a:ext cx="55" cy="6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id="{6ABB0A01-5407-8E46-89F9-E6430DC62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94"/>
                <a:ext cx="59" cy="7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4" name="Freeform 163">
                <a:extLst>
                  <a:ext uri="{FF2B5EF4-FFF2-40B4-BE49-F238E27FC236}">
                    <a16:creationId xmlns:a16="http://schemas.microsoft.com/office/drawing/2014/main" id="{098C7E4C-C809-EF4B-B870-096B292C1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5" name="Freeform 164">
                <a:extLst>
                  <a:ext uri="{FF2B5EF4-FFF2-40B4-BE49-F238E27FC236}">
                    <a16:creationId xmlns:a16="http://schemas.microsoft.com/office/drawing/2014/main" id="{00AE97C9-E8B2-7447-A035-983AB1AA4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8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6" name="Freeform 165">
                <a:extLst>
                  <a:ext uri="{FF2B5EF4-FFF2-40B4-BE49-F238E27FC236}">
                    <a16:creationId xmlns:a16="http://schemas.microsoft.com/office/drawing/2014/main" id="{22AC757C-515F-2B49-B940-90A2A75B1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9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7" name="Freeform 166">
                <a:extLst>
                  <a:ext uri="{FF2B5EF4-FFF2-40B4-BE49-F238E27FC236}">
                    <a16:creationId xmlns:a16="http://schemas.microsoft.com/office/drawing/2014/main" id="{EADEFA6D-1EE6-FF4B-B99E-B7BAD675D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5" cy="6"/>
              </a:xfrm>
              <a:custGeom>
                <a:avLst/>
                <a:gdLst>
                  <a:gd name="T0" fmla="*/ 0 w 287"/>
                  <a:gd name="T1" fmla="*/ 0 h 32"/>
                  <a:gd name="T2" fmla="*/ 10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8" name="Freeform 167">
                <a:extLst>
                  <a:ext uri="{FF2B5EF4-FFF2-40B4-BE49-F238E27FC236}">
                    <a16:creationId xmlns:a16="http://schemas.microsoft.com/office/drawing/2014/main" id="{9DD82F9B-F321-C240-A955-D96B4179F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7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7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9" name="Freeform 168">
                <a:extLst>
                  <a:ext uri="{FF2B5EF4-FFF2-40B4-BE49-F238E27FC236}">
                    <a16:creationId xmlns:a16="http://schemas.microsoft.com/office/drawing/2014/main" id="{CE747874-C728-7F49-8C43-6404A78ED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0" cy="5"/>
              </a:xfrm>
              <a:custGeom>
                <a:avLst/>
                <a:gdLst>
                  <a:gd name="T0" fmla="*/ 0 w 258"/>
                  <a:gd name="T1" fmla="*/ 0 h 29"/>
                  <a:gd name="T2" fmla="*/ 19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0" name="Freeform 169">
                <a:extLst>
                  <a:ext uri="{FF2B5EF4-FFF2-40B4-BE49-F238E27FC236}">
                    <a16:creationId xmlns:a16="http://schemas.microsoft.com/office/drawing/2014/main" id="{187867EF-E80D-5C44-93E6-ABEF47147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3" cy="5"/>
              </a:xfrm>
              <a:custGeom>
                <a:avLst/>
                <a:gdLst>
                  <a:gd name="T0" fmla="*/ 0 w 277"/>
                  <a:gd name="T1" fmla="*/ 0 h 29"/>
                  <a:gd name="T2" fmla="*/ 277 w 277"/>
                  <a:gd name="T3" fmla="*/ 0 h 29"/>
                  <a:gd name="T4" fmla="*/ 258 w 277"/>
                  <a:gd name="T5" fmla="*/ 29 h 29"/>
                  <a:gd name="T6" fmla="*/ 0 w 277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9">
                    <a:moveTo>
                      <a:pt x="0" y="0"/>
                    </a:moveTo>
                    <a:lnTo>
                      <a:pt x="277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1" name="Freeform 170">
                <a:extLst>
                  <a:ext uri="{FF2B5EF4-FFF2-40B4-BE49-F238E27FC236}">
                    <a16:creationId xmlns:a16="http://schemas.microsoft.com/office/drawing/2014/main" id="{84BA97B7-4CDD-F145-A222-7DDC4BAB5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3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3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2" name="Freeform 171">
                <a:extLst>
                  <a:ext uri="{FF2B5EF4-FFF2-40B4-BE49-F238E27FC236}">
                    <a16:creationId xmlns:a16="http://schemas.microsoft.com/office/drawing/2014/main" id="{DA5C3E3D-D52E-EB49-89E3-B50AC4225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7" cy="5"/>
              </a:xfrm>
              <a:custGeom>
                <a:avLst/>
                <a:gdLst>
                  <a:gd name="T0" fmla="*/ 0 w 239"/>
                  <a:gd name="T1" fmla="*/ 0 h 26"/>
                  <a:gd name="T2" fmla="*/ 239 w 239"/>
                  <a:gd name="T3" fmla="*/ 0 h 26"/>
                  <a:gd name="T4" fmla="*/ 216 w 239"/>
                  <a:gd name="T5" fmla="*/ 26 h 26"/>
                  <a:gd name="T6" fmla="*/ 0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3" name="Freeform 172">
                <a:extLst>
                  <a:ext uri="{FF2B5EF4-FFF2-40B4-BE49-F238E27FC236}">
                    <a16:creationId xmlns:a16="http://schemas.microsoft.com/office/drawing/2014/main" id="{618F311A-71DE-4D41-8DAF-E7B9C9B1D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1" cy="4"/>
              </a:xfrm>
              <a:custGeom>
                <a:avLst/>
                <a:gdLst>
                  <a:gd name="T0" fmla="*/ 0 w 163"/>
                  <a:gd name="T1" fmla="*/ 0 h 16"/>
                  <a:gd name="T2" fmla="*/ 30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30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4" name="Freeform 173">
                <a:extLst>
                  <a:ext uri="{FF2B5EF4-FFF2-40B4-BE49-F238E27FC236}">
                    <a16:creationId xmlns:a16="http://schemas.microsoft.com/office/drawing/2014/main" id="{38D4C814-F238-1143-BD87-1A6D94E53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7" cy="4"/>
              </a:xfrm>
              <a:custGeom>
                <a:avLst/>
                <a:gdLst>
                  <a:gd name="T0" fmla="*/ 0 w 193"/>
                  <a:gd name="T1" fmla="*/ 0 h 16"/>
                  <a:gd name="T2" fmla="*/ 193 w 193"/>
                  <a:gd name="T3" fmla="*/ 0 h 16"/>
                  <a:gd name="T4" fmla="*/ 163 w 193"/>
                  <a:gd name="T5" fmla="*/ 16 h 16"/>
                  <a:gd name="T6" fmla="*/ 0 w 19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6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5" name="Freeform 174">
                <a:extLst>
                  <a:ext uri="{FF2B5EF4-FFF2-40B4-BE49-F238E27FC236}">
                    <a16:creationId xmlns:a16="http://schemas.microsoft.com/office/drawing/2014/main" id="{FE9B7349-E88B-0440-888C-618C8C170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6" name="Freeform 175">
                <a:extLst>
                  <a:ext uri="{FF2B5EF4-FFF2-40B4-BE49-F238E27FC236}">
                    <a16:creationId xmlns:a16="http://schemas.microsoft.com/office/drawing/2014/main" id="{EBDCD122-6E04-994C-9855-8EAEBFAC6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7" name="Freeform 176">
                <a:extLst>
                  <a:ext uri="{FF2B5EF4-FFF2-40B4-BE49-F238E27FC236}">
                    <a16:creationId xmlns:a16="http://schemas.microsoft.com/office/drawing/2014/main" id="{91DF60C0-C9BC-4242-BA8A-ACAA0B9E7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25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8" name="Freeform 177">
                <a:extLst>
                  <a:ext uri="{FF2B5EF4-FFF2-40B4-BE49-F238E27FC236}">
                    <a16:creationId xmlns:a16="http://schemas.microsoft.com/office/drawing/2014/main" id="{7845680A-8035-9C48-B7F2-2B2137740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71"/>
                <a:ext cx="59" cy="59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5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1 h 307"/>
                  <a:gd name="T34" fmla="*/ 34 w 307"/>
                  <a:gd name="T35" fmla="*/ 250 h 307"/>
                  <a:gd name="T36" fmla="*/ 57 w 307"/>
                  <a:gd name="T37" fmla="*/ 276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6 h 307"/>
                  <a:gd name="T50" fmla="*/ 273 w 307"/>
                  <a:gd name="T51" fmla="*/ 250 h 307"/>
                  <a:gd name="T52" fmla="*/ 292 w 307"/>
                  <a:gd name="T53" fmla="*/ 221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5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1"/>
                    </a:lnTo>
                    <a:lnTo>
                      <a:pt x="34" y="250"/>
                    </a:lnTo>
                    <a:lnTo>
                      <a:pt x="57" y="276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9" name="Freeform 178">
                <a:extLst>
                  <a:ext uri="{FF2B5EF4-FFF2-40B4-BE49-F238E27FC236}">
                    <a16:creationId xmlns:a16="http://schemas.microsoft.com/office/drawing/2014/main" id="{F118F9DF-2EF0-2748-A8A6-6D34DC7A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8"/>
                <a:ext cx="14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0" name="Freeform 179">
                <a:extLst>
                  <a:ext uri="{FF2B5EF4-FFF2-40B4-BE49-F238E27FC236}">
                    <a16:creationId xmlns:a16="http://schemas.microsoft.com/office/drawing/2014/main" id="{49330B12-F3A7-904B-8EFA-A6B3E2E16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699"/>
                <a:ext cx="26" cy="3"/>
              </a:xfrm>
              <a:custGeom>
                <a:avLst/>
                <a:gdLst>
                  <a:gd name="T0" fmla="*/ 32 w 133"/>
                  <a:gd name="T1" fmla="*/ 0 h 12"/>
                  <a:gd name="T2" fmla="*/ 0 w 133"/>
                  <a:gd name="T3" fmla="*/ 12 h 12"/>
                  <a:gd name="T4" fmla="*/ 133 w 133"/>
                  <a:gd name="T5" fmla="*/ 12 h 12"/>
                  <a:gd name="T6" fmla="*/ 32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3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1" name="Freeform 180">
                <a:extLst>
                  <a:ext uri="{FF2B5EF4-FFF2-40B4-BE49-F238E27FC236}">
                    <a16:creationId xmlns:a16="http://schemas.microsoft.com/office/drawing/2014/main" id="{808B35CF-125B-1A48-B633-B69FE72BB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9"/>
                <a:ext cx="20" cy="3"/>
              </a:xfrm>
              <a:custGeom>
                <a:avLst/>
                <a:gdLst>
                  <a:gd name="T0" fmla="*/ 0 w 101"/>
                  <a:gd name="T1" fmla="*/ 0 h 12"/>
                  <a:gd name="T2" fmla="*/ 70 w 101"/>
                  <a:gd name="T3" fmla="*/ 0 h 12"/>
                  <a:gd name="T4" fmla="*/ 101 w 101"/>
                  <a:gd name="T5" fmla="*/ 12 h 12"/>
                  <a:gd name="T6" fmla="*/ 0 w 101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2">
                    <a:moveTo>
                      <a:pt x="0" y="0"/>
                    </a:moveTo>
                    <a:lnTo>
                      <a:pt x="70" y="0"/>
                    </a:lnTo>
                    <a:lnTo>
                      <a:pt x="10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2" name="Freeform 181">
                <a:extLst>
                  <a:ext uri="{FF2B5EF4-FFF2-40B4-BE49-F238E27FC236}">
                    <a16:creationId xmlns:a16="http://schemas.microsoft.com/office/drawing/2014/main" id="{A8C08BBC-1F90-DE48-B3F8-503FB9D26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2"/>
                <a:ext cx="38" cy="3"/>
              </a:xfrm>
              <a:custGeom>
                <a:avLst/>
                <a:gdLst>
                  <a:gd name="T0" fmla="*/ 30 w 193"/>
                  <a:gd name="T1" fmla="*/ 0 h 17"/>
                  <a:gd name="T2" fmla="*/ 0 w 193"/>
                  <a:gd name="T3" fmla="*/ 17 h 17"/>
                  <a:gd name="T4" fmla="*/ 193 w 193"/>
                  <a:gd name="T5" fmla="*/ 17 h 17"/>
                  <a:gd name="T6" fmla="*/ 3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30" y="0"/>
                    </a:moveTo>
                    <a:lnTo>
                      <a:pt x="0" y="17"/>
                    </a:lnTo>
                    <a:lnTo>
                      <a:pt x="193" y="1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3" name="Freeform 182">
                <a:extLst>
                  <a:ext uri="{FF2B5EF4-FFF2-40B4-BE49-F238E27FC236}">
                    <a16:creationId xmlns:a16="http://schemas.microsoft.com/office/drawing/2014/main" id="{E99A9D6E-0E43-4E44-A937-3351D0173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3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4" name="Freeform 183">
                <a:extLst>
                  <a:ext uri="{FF2B5EF4-FFF2-40B4-BE49-F238E27FC236}">
                    <a16:creationId xmlns:a16="http://schemas.microsoft.com/office/drawing/2014/main" id="{10D3D7BD-99C6-D447-A617-D2F57EE6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05"/>
                <a:ext cx="46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5" name="Freeform 184">
                <a:extLst>
                  <a:ext uri="{FF2B5EF4-FFF2-40B4-BE49-F238E27FC236}">
                    <a16:creationId xmlns:a16="http://schemas.microsoft.com/office/drawing/2014/main" id="{9D5087D2-F5CB-154C-A89A-6B15B61F6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5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6" name="Freeform 185">
                <a:extLst>
                  <a:ext uri="{FF2B5EF4-FFF2-40B4-BE49-F238E27FC236}">
                    <a16:creationId xmlns:a16="http://schemas.microsoft.com/office/drawing/2014/main" id="{7EFE3F58-41F0-354E-AE16-57388FD44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0"/>
                <a:ext cx="54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7" name="Freeform 186">
                <a:extLst>
                  <a:ext uri="{FF2B5EF4-FFF2-40B4-BE49-F238E27FC236}">
                    <a16:creationId xmlns:a16="http://schemas.microsoft.com/office/drawing/2014/main" id="{3465C527-C87C-B544-B0C4-984C0BA2B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10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8" name="Freeform 187">
                <a:extLst>
                  <a:ext uri="{FF2B5EF4-FFF2-40B4-BE49-F238E27FC236}">
                    <a16:creationId xmlns:a16="http://schemas.microsoft.com/office/drawing/2014/main" id="{81A3B22A-F4BC-C948-A785-BEBFCE7BE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15"/>
                <a:ext cx="58" cy="7"/>
              </a:xfrm>
              <a:custGeom>
                <a:avLst/>
                <a:gdLst>
                  <a:gd name="T0" fmla="*/ 11 w 299"/>
                  <a:gd name="T1" fmla="*/ 0 h 34"/>
                  <a:gd name="T2" fmla="*/ 0 w 299"/>
                  <a:gd name="T3" fmla="*/ 34 h 34"/>
                  <a:gd name="T4" fmla="*/ 299 w 299"/>
                  <a:gd name="T5" fmla="*/ 34 h 34"/>
                  <a:gd name="T6" fmla="*/ 11 w 29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4">
                    <a:moveTo>
                      <a:pt x="11" y="0"/>
                    </a:moveTo>
                    <a:lnTo>
                      <a:pt x="0" y="34"/>
                    </a:lnTo>
                    <a:lnTo>
                      <a:pt x="299" y="3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9" name="Freeform 188">
                <a:extLst>
                  <a:ext uri="{FF2B5EF4-FFF2-40B4-BE49-F238E27FC236}">
                    <a16:creationId xmlns:a16="http://schemas.microsoft.com/office/drawing/2014/main" id="{9C84552E-79F4-5A41-B9BE-6C5BDC4DC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0" name="Freeform 189">
                <a:extLst>
                  <a:ext uri="{FF2B5EF4-FFF2-40B4-BE49-F238E27FC236}">
                    <a16:creationId xmlns:a16="http://schemas.microsoft.com/office/drawing/2014/main" id="{EAD0707B-564A-D648-961B-C85E0D4CE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2"/>
                <a:ext cx="60" cy="6"/>
              </a:xfrm>
              <a:custGeom>
                <a:avLst/>
                <a:gdLst>
                  <a:gd name="T0" fmla="*/ 4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4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4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1" name="Freeform 190">
                <a:extLst>
                  <a:ext uri="{FF2B5EF4-FFF2-40B4-BE49-F238E27FC236}">
                    <a16:creationId xmlns:a16="http://schemas.microsoft.com/office/drawing/2014/main" id="{F71CB1B2-50A4-D945-BBB7-90A94ECAD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22"/>
                <a:ext cx="59" cy="6"/>
              </a:xfrm>
              <a:custGeom>
                <a:avLst/>
                <a:gdLst>
                  <a:gd name="T0" fmla="*/ 0 w 303"/>
                  <a:gd name="T1" fmla="*/ 0 h 34"/>
                  <a:gd name="T2" fmla="*/ 299 w 303"/>
                  <a:gd name="T3" fmla="*/ 0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299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2" name="Freeform 191">
                <a:extLst>
                  <a:ext uri="{FF2B5EF4-FFF2-40B4-BE49-F238E27FC236}">
                    <a16:creationId xmlns:a16="http://schemas.microsoft.com/office/drawing/2014/main" id="{0CBEC0DA-100D-E649-81C2-1DDEB2418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4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4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3" name="Freeform 192">
                <a:extLst>
                  <a:ext uri="{FF2B5EF4-FFF2-40B4-BE49-F238E27FC236}">
                    <a16:creationId xmlns:a16="http://schemas.microsoft.com/office/drawing/2014/main" id="{3C43670D-FEA4-D646-8356-6C911724C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4" name="Freeform 193">
                <a:extLst>
                  <a:ext uri="{FF2B5EF4-FFF2-40B4-BE49-F238E27FC236}">
                    <a16:creationId xmlns:a16="http://schemas.microsoft.com/office/drawing/2014/main" id="{85C9BBBB-EB31-2448-BDB1-F2AFA0276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1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1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5" name="Freeform 194">
                <a:extLst>
                  <a:ext uri="{FF2B5EF4-FFF2-40B4-BE49-F238E27FC236}">
                    <a16:creationId xmlns:a16="http://schemas.microsoft.com/office/drawing/2014/main" id="{E6AAE11E-8D62-8049-8E2F-2DE8114A2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8" cy="6"/>
              </a:xfrm>
              <a:custGeom>
                <a:avLst/>
                <a:gdLst>
                  <a:gd name="T0" fmla="*/ 0 w 299"/>
                  <a:gd name="T1" fmla="*/ 0 h 31"/>
                  <a:gd name="T2" fmla="*/ 299 w 299"/>
                  <a:gd name="T3" fmla="*/ 0 h 31"/>
                  <a:gd name="T4" fmla="*/ 288 w 299"/>
                  <a:gd name="T5" fmla="*/ 31 h 31"/>
                  <a:gd name="T6" fmla="*/ 0 w 299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1">
                    <a:moveTo>
                      <a:pt x="0" y="0"/>
                    </a:moveTo>
                    <a:lnTo>
                      <a:pt x="299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6" name="Freeform 195">
                <a:extLst>
                  <a:ext uri="{FF2B5EF4-FFF2-40B4-BE49-F238E27FC236}">
                    <a16:creationId xmlns:a16="http://schemas.microsoft.com/office/drawing/2014/main" id="{89FCF462-2717-4E47-9B88-686EB8A49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7" name="Freeform 196">
                <a:extLst>
                  <a:ext uri="{FF2B5EF4-FFF2-40B4-BE49-F238E27FC236}">
                    <a16:creationId xmlns:a16="http://schemas.microsoft.com/office/drawing/2014/main" id="{EAC33253-BE90-594D-85C4-58A5775E9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4" cy="6"/>
              </a:xfrm>
              <a:custGeom>
                <a:avLst/>
                <a:gdLst>
                  <a:gd name="T0" fmla="*/ 0 w 277"/>
                  <a:gd name="T1" fmla="*/ 0 h 30"/>
                  <a:gd name="T2" fmla="*/ 277 w 277"/>
                  <a:gd name="T3" fmla="*/ 0 h 30"/>
                  <a:gd name="T4" fmla="*/ 258 w 277"/>
                  <a:gd name="T5" fmla="*/ 30 h 30"/>
                  <a:gd name="T6" fmla="*/ 0 w 277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30">
                    <a:moveTo>
                      <a:pt x="0" y="0"/>
                    </a:moveTo>
                    <a:lnTo>
                      <a:pt x="277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8" name="Freeform 197">
                <a:extLst>
                  <a:ext uri="{FF2B5EF4-FFF2-40B4-BE49-F238E27FC236}">
                    <a16:creationId xmlns:a16="http://schemas.microsoft.com/office/drawing/2014/main" id="{7C50F602-8A02-6743-8F09-EBA397F2A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3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3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9" name="Freeform 198">
                <a:extLst>
                  <a:ext uri="{FF2B5EF4-FFF2-40B4-BE49-F238E27FC236}">
                    <a16:creationId xmlns:a16="http://schemas.microsoft.com/office/drawing/2014/main" id="{6F4CAC24-3F8B-A842-BDA1-EAE902F7C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0" name="Freeform 199">
                <a:extLst>
                  <a:ext uri="{FF2B5EF4-FFF2-40B4-BE49-F238E27FC236}">
                    <a16:creationId xmlns:a16="http://schemas.microsoft.com/office/drawing/2014/main" id="{811216EA-BE50-5544-8519-47CAF63A4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30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30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1" name="Freeform 200">
                <a:extLst>
                  <a:ext uri="{FF2B5EF4-FFF2-40B4-BE49-F238E27FC236}">
                    <a16:creationId xmlns:a16="http://schemas.microsoft.com/office/drawing/2014/main" id="{E973D607-EB48-3646-BE79-54E6A6339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8" cy="3"/>
              </a:xfrm>
              <a:custGeom>
                <a:avLst/>
                <a:gdLst>
                  <a:gd name="T0" fmla="*/ 0 w 193"/>
                  <a:gd name="T1" fmla="*/ 0 h 17"/>
                  <a:gd name="T2" fmla="*/ 193 w 193"/>
                  <a:gd name="T3" fmla="*/ 0 h 17"/>
                  <a:gd name="T4" fmla="*/ 163 w 193"/>
                  <a:gd name="T5" fmla="*/ 17 h 17"/>
                  <a:gd name="T6" fmla="*/ 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2" name="Freeform 201">
                <a:extLst>
                  <a:ext uri="{FF2B5EF4-FFF2-40B4-BE49-F238E27FC236}">
                    <a16:creationId xmlns:a16="http://schemas.microsoft.com/office/drawing/2014/main" id="{645D6E05-101E-874F-B59F-970FBAB80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3" name="Freeform 202">
                <a:extLst>
                  <a:ext uri="{FF2B5EF4-FFF2-40B4-BE49-F238E27FC236}">
                    <a16:creationId xmlns:a16="http://schemas.microsoft.com/office/drawing/2014/main" id="{3710CA87-4FC8-E14C-BE5A-CE1C02C8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4" name="Freeform 203">
                <a:extLst>
                  <a:ext uri="{FF2B5EF4-FFF2-40B4-BE49-F238E27FC236}">
                    <a16:creationId xmlns:a16="http://schemas.microsoft.com/office/drawing/2014/main" id="{B04E08D9-58E3-8149-9CF6-C9D5C6CCF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6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5" name="Freeform 204">
                <a:extLst>
                  <a:ext uri="{FF2B5EF4-FFF2-40B4-BE49-F238E27FC236}">
                    <a16:creationId xmlns:a16="http://schemas.microsoft.com/office/drawing/2014/main" id="{8F63FD14-13ED-2540-99D6-4A9E87A4A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7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4 w 307"/>
                  <a:gd name="T27" fmla="*/ 121 h 307"/>
                  <a:gd name="T28" fmla="*/ 0 w 307"/>
                  <a:gd name="T29" fmla="*/ 155 h 307"/>
                  <a:gd name="T30" fmla="*/ 4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7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2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7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7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2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</p:grpSp>
        <p:sp>
          <p:nvSpPr>
            <p:cNvPr id="19" name="Line 206">
              <a:extLst>
                <a:ext uri="{FF2B5EF4-FFF2-40B4-BE49-F238E27FC236}">
                  <a16:creationId xmlns:a16="http://schemas.microsoft.com/office/drawing/2014/main" id="{8E0A1361-7067-F347-A8A6-BF1ECA047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" name="Freeform 207">
              <a:extLst>
                <a:ext uri="{FF2B5EF4-FFF2-40B4-BE49-F238E27FC236}">
                  <a16:creationId xmlns:a16="http://schemas.microsoft.com/office/drawing/2014/main" id="{3D28D6C3-0598-0D48-87C7-4211A67F5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513 w 1023"/>
                <a:gd name="T1" fmla="*/ 0 h 736"/>
                <a:gd name="T2" fmla="*/ 0 w 1023"/>
                <a:gd name="T3" fmla="*/ 736 h 736"/>
                <a:gd name="T4" fmla="*/ 1023 w 1023"/>
                <a:gd name="T5" fmla="*/ 736 h 736"/>
                <a:gd name="T6" fmla="*/ 513 w 1023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513" y="0"/>
                  </a:moveTo>
                  <a:lnTo>
                    <a:pt x="0" y="736"/>
                  </a:lnTo>
                  <a:lnTo>
                    <a:pt x="1023" y="7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1" name="Freeform 208">
              <a:extLst>
                <a:ext uri="{FF2B5EF4-FFF2-40B4-BE49-F238E27FC236}">
                  <a16:creationId xmlns:a16="http://schemas.microsoft.com/office/drawing/2014/main" id="{9ED8824E-DEB2-364D-B80C-DA871841F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0 w 1023"/>
                <a:gd name="T1" fmla="*/ 736 h 736"/>
                <a:gd name="T2" fmla="*/ 1023 w 1023"/>
                <a:gd name="T3" fmla="*/ 736 h 736"/>
                <a:gd name="T4" fmla="*/ 513 w 1023"/>
                <a:gd name="T5" fmla="*/ 0 h 736"/>
                <a:gd name="T6" fmla="*/ 0 w 1023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0" y="736"/>
                  </a:moveTo>
                  <a:lnTo>
                    <a:pt x="1023" y="736"/>
                  </a:lnTo>
                  <a:lnTo>
                    <a:pt x="513" y="0"/>
                  </a:lnTo>
                  <a:lnTo>
                    <a:pt x="0" y="736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2" name="Line 209">
              <a:extLst>
                <a:ext uri="{FF2B5EF4-FFF2-40B4-BE49-F238E27FC236}">
                  <a16:creationId xmlns:a16="http://schemas.microsoft.com/office/drawing/2014/main" id="{92B0D3D6-9B72-4440-9897-A0849887B8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3" name="Freeform 210">
              <a:extLst>
                <a:ext uri="{FF2B5EF4-FFF2-40B4-BE49-F238E27FC236}">
                  <a16:creationId xmlns:a16="http://schemas.microsoft.com/office/drawing/2014/main" id="{B43BA580-AA47-3642-A149-551B4543C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550" y="3065463"/>
              <a:ext cx="628650" cy="0"/>
            </a:xfrm>
            <a:custGeom>
              <a:avLst/>
              <a:gdLst>
                <a:gd name="T0" fmla="*/ 2047 w 2047"/>
                <a:gd name="T1" fmla="*/ 1033 w 2047"/>
                <a:gd name="T2" fmla="*/ 0 w 20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47">
                  <a:moveTo>
                    <a:pt x="2047" y="0"/>
                  </a:moveTo>
                  <a:lnTo>
                    <a:pt x="1033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4" name="Freeform 211">
              <a:extLst>
                <a:ext uri="{FF2B5EF4-FFF2-40B4-BE49-F238E27FC236}">
                  <a16:creationId xmlns:a16="http://schemas.microsoft.com/office/drawing/2014/main" id="{8686E7CD-1101-6548-8A77-9C276583A8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2588" y="3065463"/>
              <a:ext cx="681038" cy="122238"/>
            </a:xfrm>
            <a:custGeom>
              <a:avLst/>
              <a:gdLst>
                <a:gd name="T0" fmla="*/ 1298 w 2218"/>
                <a:gd name="T1" fmla="*/ 0 h 400"/>
                <a:gd name="T2" fmla="*/ 915 w 2218"/>
                <a:gd name="T3" fmla="*/ 400 h 400"/>
                <a:gd name="T4" fmla="*/ 1605 w 2218"/>
                <a:gd name="T5" fmla="*/ 0 h 400"/>
                <a:gd name="T6" fmla="*/ 1221 w 2218"/>
                <a:gd name="T7" fmla="*/ 400 h 400"/>
                <a:gd name="T8" fmla="*/ 2218 w 2218"/>
                <a:gd name="T9" fmla="*/ 0 h 400"/>
                <a:gd name="T10" fmla="*/ 1835 w 2218"/>
                <a:gd name="T11" fmla="*/ 400 h 400"/>
                <a:gd name="T12" fmla="*/ 1911 w 2218"/>
                <a:gd name="T13" fmla="*/ 0 h 400"/>
                <a:gd name="T14" fmla="*/ 1528 w 2218"/>
                <a:gd name="T15" fmla="*/ 400 h 400"/>
                <a:gd name="T16" fmla="*/ 381 w 2218"/>
                <a:gd name="T17" fmla="*/ 0 h 400"/>
                <a:gd name="T18" fmla="*/ 0 w 2218"/>
                <a:gd name="T19" fmla="*/ 400 h 400"/>
                <a:gd name="T20" fmla="*/ 995 w 2218"/>
                <a:gd name="T21" fmla="*/ 0 h 400"/>
                <a:gd name="T22" fmla="*/ 614 w 2218"/>
                <a:gd name="T23" fmla="*/ 400 h 400"/>
                <a:gd name="T24" fmla="*/ 688 w 2218"/>
                <a:gd name="T25" fmla="*/ 0 h 400"/>
                <a:gd name="T26" fmla="*/ 307 w 2218"/>
                <a:gd name="T27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8" h="400">
                  <a:moveTo>
                    <a:pt x="1298" y="0"/>
                  </a:moveTo>
                  <a:lnTo>
                    <a:pt x="915" y="400"/>
                  </a:lnTo>
                  <a:moveTo>
                    <a:pt x="1605" y="0"/>
                  </a:moveTo>
                  <a:lnTo>
                    <a:pt x="1221" y="400"/>
                  </a:lnTo>
                  <a:moveTo>
                    <a:pt x="2218" y="0"/>
                  </a:moveTo>
                  <a:lnTo>
                    <a:pt x="1835" y="400"/>
                  </a:lnTo>
                  <a:moveTo>
                    <a:pt x="1911" y="0"/>
                  </a:moveTo>
                  <a:lnTo>
                    <a:pt x="1528" y="400"/>
                  </a:lnTo>
                  <a:moveTo>
                    <a:pt x="381" y="0"/>
                  </a:moveTo>
                  <a:lnTo>
                    <a:pt x="0" y="400"/>
                  </a:lnTo>
                  <a:moveTo>
                    <a:pt x="995" y="0"/>
                  </a:moveTo>
                  <a:lnTo>
                    <a:pt x="614" y="400"/>
                  </a:lnTo>
                  <a:moveTo>
                    <a:pt x="688" y="0"/>
                  </a:moveTo>
                  <a:lnTo>
                    <a:pt x="307" y="40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5" name="Freeform 212">
              <a:extLst>
                <a:ext uri="{FF2B5EF4-FFF2-40B4-BE49-F238E27FC236}">
                  <a16:creationId xmlns:a16="http://schemas.microsoft.com/office/drawing/2014/main" id="{F0E3654B-56D4-E847-A44A-71076A7C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5575"/>
              <a:ext cx="22225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6" name="Freeform 213">
              <a:extLst>
                <a:ext uri="{FF2B5EF4-FFF2-40B4-BE49-F238E27FC236}">
                  <a16:creationId xmlns:a16="http://schemas.microsoft.com/office/drawing/2014/main" id="{C3471802-B5E5-C641-BAF1-2EAA522D1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697163"/>
              <a:ext cx="41275" cy="4763"/>
            </a:xfrm>
            <a:custGeom>
              <a:avLst/>
              <a:gdLst>
                <a:gd name="T0" fmla="*/ 32 w 133"/>
                <a:gd name="T1" fmla="*/ 0 h 12"/>
                <a:gd name="T2" fmla="*/ 0 w 133"/>
                <a:gd name="T3" fmla="*/ 12 h 12"/>
                <a:gd name="T4" fmla="*/ 133 w 133"/>
                <a:gd name="T5" fmla="*/ 12 h 12"/>
                <a:gd name="T6" fmla="*/ 32 w 1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2">
                  <a:moveTo>
                    <a:pt x="32" y="0"/>
                  </a:moveTo>
                  <a:lnTo>
                    <a:pt x="0" y="12"/>
                  </a:lnTo>
                  <a:lnTo>
                    <a:pt x="133" y="1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7" name="Freeform 214">
              <a:extLst>
                <a:ext uri="{FF2B5EF4-FFF2-40B4-BE49-F238E27FC236}">
                  <a16:creationId xmlns:a16="http://schemas.microsoft.com/office/drawing/2014/main" id="{A4494493-955C-C44C-A8FB-0B2C5590F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7163"/>
              <a:ext cx="31750" cy="4763"/>
            </a:xfrm>
            <a:custGeom>
              <a:avLst/>
              <a:gdLst>
                <a:gd name="T0" fmla="*/ 0 w 101"/>
                <a:gd name="T1" fmla="*/ 0 h 12"/>
                <a:gd name="T2" fmla="*/ 70 w 101"/>
                <a:gd name="T3" fmla="*/ 0 h 12"/>
                <a:gd name="T4" fmla="*/ 101 w 101"/>
                <a:gd name="T5" fmla="*/ 12 h 12"/>
                <a:gd name="T6" fmla="*/ 0 w 10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">
                  <a:moveTo>
                    <a:pt x="0" y="0"/>
                  </a:moveTo>
                  <a:lnTo>
                    <a:pt x="70" y="0"/>
                  </a:lnTo>
                  <a:lnTo>
                    <a:pt x="10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8" name="Freeform 215">
              <a:extLst>
                <a:ext uri="{FF2B5EF4-FFF2-40B4-BE49-F238E27FC236}">
                  <a16:creationId xmlns:a16="http://schemas.microsoft.com/office/drawing/2014/main" id="{3858D0B0-8E84-5142-9550-770D6BFCB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1925"/>
              <a:ext cx="60325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9" name="Freeform 216">
              <a:extLst>
                <a:ext uri="{FF2B5EF4-FFF2-40B4-BE49-F238E27FC236}">
                  <a16:creationId xmlns:a16="http://schemas.microsoft.com/office/drawing/2014/main" id="{5C0E1EBB-2B10-1640-AD58-5232697B8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0" name="Freeform 217">
              <a:extLst>
                <a:ext uri="{FF2B5EF4-FFF2-40B4-BE49-F238E27FC236}">
                  <a16:creationId xmlns:a16="http://schemas.microsoft.com/office/drawing/2014/main" id="{F288E0E8-227D-1F4A-B45E-8672D5785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06688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1" name="Freeform 218">
              <a:extLst>
                <a:ext uri="{FF2B5EF4-FFF2-40B4-BE49-F238E27FC236}">
                  <a16:creationId xmlns:a16="http://schemas.microsoft.com/office/drawing/2014/main" id="{4A7C3BED-BFE3-1F42-8661-BF30FE0F6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6688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2" name="Freeform 219">
              <a:extLst>
                <a:ext uri="{FF2B5EF4-FFF2-40B4-BE49-F238E27FC236}">
                  <a16:creationId xmlns:a16="http://schemas.microsoft.com/office/drawing/2014/main" id="{F22D4DB6-7F7D-6245-BA14-CEBED5257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14625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3" name="Freeform 220">
              <a:extLst>
                <a:ext uri="{FF2B5EF4-FFF2-40B4-BE49-F238E27FC236}">
                  <a16:creationId xmlns:a16="http://schemas.microsoft.com/office/drawing/2014/main" id="{E69148DD-51E0-BA49-864E-6E6C2BC17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14625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4" name="Freeform 221">
              <a:extLst>
                <a:ext uri="{FF2B5EF4-FFF2-40B4-BE49-F238E27FC236}">
                  <a16:creationId xmlns:a16="http://schemas.microsoft.com/office/drawing/2014/main" id="{D3818788-2C23-D547-8F79-B4B4585B1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22563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5" name="Freeform 222">
              <a:extLst>
                <a:ext uri="{FF2B5EF4-FFF2-40B4-BE49-F238E27FC236}">
                  <a16:creationId xmlns:a16="http://schemas.microsoft.com/office/drawing/2014/main" id="{4FFFCEF0-67FB-5D46-93AE-ED5EE6F2E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22563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6" name="Freeform 223">
              <a:extLst>
                <a:ext uri="{FF2B5EF4-FFF2-40B4-BE49-F238E27FC236}">
                  <a16:creationId xmlns:a16="http://schemas.microsoft.com/office/drawing/2014/main" id="{9BD06A9C-E4E1-4145-89D9-505754998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33675"/>
              <a:ext cx="95250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7" name="Freeform 224">
              <a:extLst>
                <a:ext uri="{FF2B5EF4-FFF2-40B4-BE49-F238E27FC236}">
                  <a16:creationId xmlns:a16="http://schemas.microsoft.com/office/drawing/2014/main" id="{44257938-37CD-544A-A003-20FBF15D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33675"/>
              <a:ext cx="93663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8" name="Freeform 225">
              <a:extLst>
                <a:ext uri="{FF2B5EF4-FFF2-40B4-BE49-F238E27FC236}">
                  <a16:creationId xmlns:a16="http://schemas.microsoft.com/office/drawing/2014/main" id="{61CFA40D-F944-D742-8584-18E723F75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9" name="Freeform 226">
              <a:extLst>
                <a:ext uri="{FF2B5EF4-FFF2-40B4-BE49-F238E27FC236}">
                  <a16:creationId xmlns:a16="http://schemas.microsoft.com/office/drawing/2014/main" id="{5D63F3B3-6997-1043-8673-37ECC159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5250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0" name="Freeform 227">
              <a:extLst>
                <a:ext uri="{FF2B5EF4-FFF2-40B4-BE49-F238E27FC236}">
                  <a16:creationId xmlns:a16="http://schemas.microsoft.com/office/drawing/2014/main" id="{F2FA48CA-606F-294B-B119-5B74411EF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88900" cy="9525"/>
            </a:xfrm>
            <a:custGeom>
              <a:avLst/>
              <a:gdLst>
                <a:gd name="T0" fmla="*/ 0 w 288"/>
                <a:gd name="T1" fmla="*/ 0 h 31"/>
                <a:gd name="T2" fmla="*/ 11 w 288"/>
                <a:gd name="T3" fmla="*/ 31 h 31"/>
                <a:gd name="T4" fmla="*/ 288 w 288"/>
                <a:gd name="T5" fmla="*/ 31 h 31"/>
                <a:gd name="T6" fmla="*/ 0 w 288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1">
                  <a:moveTo>
                    <a:pt x="0" y="0"/>
                  </a:moveTo>
                  <a:lnTo>
                    <a:pt x="11" y="31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1" name="Freeform 228">
              <a:extLst>
                <a:ext uri="{FF2B5EF4-FFF2-40B4-BE49-F238E27FC236}">
                  <a16:creationId xmlns:a16="http://schemas.microsoft.com/office/drawing/2014/main" id="{83E33B10-6827-E74F-AC64-0BF6A298B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92075" cy="9525"/>
            </a:xfrm>
            <a:custGeom>
              <a:avLst/>
              <a:gdLst>
                <a:gd name="T0" fmla="*/ 0 w 299"/>
                <a:gd name="T1" fmla="*/ 0 h 31"/>
                <a:gd name="T2" fmla="*/ 299 w 299"/>
                <a:gd name="T3" fmla="*/ 0 h 31"/>
                <a:gd name="T4" fmla="*/ 288 w 299"/>
                <a:gd name="T5" fmla="*/ 31 h 31"/>
                <a:gd name="T6" fmla="*/ 0 w 299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1">
                  <a:moveTo>
                    <a:pt x="0" y="0"/>
                  </a:moveTo>
                  <a:lnTo>
                    <a:pt x="299" y="0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2" name="Freeform 229">
              <a:extLst>
                <a:ext uri="{FF2B5EF4-FFF2-40B4-BE49-F238E27FC236}">
                  <a16:creationId xmlns:a16="http://schemas.microsoft.com/office/drawing/2014/main" id="{4032D7FA-14E8-314A-BFED-C2145B72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3" name="Freeform 230">
              <a:extLst>
                <a:ext uri="{FF2B5EF4-FFF2-40B4-BE49-F238E27FC236}">
                  <a16:creationId xmlns:a16="http://schemas.microsoft.com/office/drawing/2014/main" id="{E9FEFA74-3064-D14F-BF8B-D7A63DE04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85725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4" name="Freeform 231">
              <a:extLst>
                <a:ext uri="{FF2B5EF4-FFF2-40B4-BE49-F238E27FC236}">
                  <a16:creationId xmlns:a16="http://schemas.microsoft.com/office/drawing/2014/main" id="{93FE2C6B-21E9-F042-9C46-E348A9598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5" name="Freeform 232">
              <a:extLst>
                <a:ext uri="{FF2B5EF4-FFF2-40B4-BE49-F238E27FC236}">
                  <a16:creationId xmlns:a16="http://schemas.microsoft.com/office/drawing/2014/main" id="{B78DA465-4515-E846-A944-6C036E1BC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6" name="Freeform 233">
              <a:extLst>
                <a:ext uri="{FF2B5EF4-FFF2-40B4-BE49-F238E27FC236}">
                  <a16:creationId xmlns:a16="http://schemas.microsoft.com/office/drawing/2014/main" id="{9DB8ED9F-7F5F-8F46-96A0-A4362407A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7" name="Freeform 234">
              <a:extLst>
                <a:ext uri="{FF2B5EF4-FFF2-40B4-BE49-F238E27FC236}">
                  <a16:creationId xmlns:a16="http://schemas.microsoft.com/office/drawing/2014/main" id="{0BC7732A-C323-1841-884D-962BBB8AF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60325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8" name="Freeform 235">
              <a:extLst>
                <a:ext uri="{FF2B5EF4-FFF2-40B4-BE49-F238E27FC236}">
                  <a16:creationId xmlns:a16="http://schemas.microsoft.com/office/drawing/2014/main" id="{E9858673-6194-FC4A-A394-522143B59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789238"/>
              <a:ext cx="22225" cy="1588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9" name="Freeform 236">
              <a:extLst>
                <a:ext uri="{FF2B5EF4-FFF2-40B4-BE49-F238E27FC236}">
                  <a16:creationId xmlns:a16="http://schemas.microsoft.com/office/drawing/2014/main" id="{B2164628-BE1B-AF46-8F53-1C4AC94E0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31750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0" name="Freeform 237">
              <a:extLst>
                <a:ext uri="{FF2B5EF4-FFF2-40B4-BE49-F238E27FC236}">
                  <a16:creationId xmlns:a16="http://schemas.microsoft.com/office/drawing/2014/main" id="{27409BB3-346D-E946-84A2-4A4F80614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1" name="Freeform 238">
              <a:extLst>
                <a:ext uri="{FF2B5EF4-FFF2-40B4-BE49-F238E27FC236}">
                  <a16:creationId xmlns:a16="http://schemas.microsoft.com/office/drawing/2014/main" id="{5D82344B-5806-7841-BB77-7A890D757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695575"/>
              <a:ext cx="95250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7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2" name="Freeform 239">
              <a:extLst>
                <a:ext uri="{FF2B5EF4-FFF2-40B4-BE49-F238E27FC236}">
                  <a16:creationId xmlns:a16="http://schemas.microsoft.com/office/drawing/2014/main" id="{CC662474-28B1-3442-9CAB-EBD82853B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0213"/>
              <a:ext cx="20638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3" name="Freeform 240">
              <a:extLst>
                <a:ext uri="{FF2B5EF4-FFF2-40B4-BE49-F238E27FC236}">
                  <a16:creationId xmlns:a16="http://schemas.microsoft.com/office/drawing/2014/main" id="{A2215AEC-E504-CB49-8F17-C330606B6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1800"/>
              <a:ext cx="39688" cy="3175"/>
            </a:xfrm>
            <a:custGeom>
              <a:avLst/>
              <a:gdLst>
                <a:gd name="T0" fmla="*/ 32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2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2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4" name="Freeform 241">
              <a:extLst>
                <a:ext uri="{FF2B5EF4-FFF2-40B4-BE49-F238E27FC236}">
                  <a16:creationId xmlns:a16="http://schemas.microsoft.com/office/drawing/2014/main" id="{0C2568EF-4CF4-0045-A324-0DCEBF7DA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1800"/>
              <a:ext cx="30163" cy="3175"/>
            </a:xfrm>
            <a:custGeom>
              <a:avLst/>
              <a:gdLst>
                <a:gd name="T0" fmla="*/ 0 w 101"/>
                <a:gd name="T1" fmla="*/ 0 h 10"/>
                <a:gd name="T2" fmla="*/ 70 w 101"/>
                <a:gd name="T3" fmla="*/ 0 h 10"/>
                <a:gd name="T4" fmla="*/ 101 w 101"/>
                <a:gd name="T5" fmla="*/ 10 h 10"/>
                <a:gd name="T6" fmla="*/ 0 w 10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0">
                  <a:moveTo>
                    <a:pt x="0" y="0"/>
                  </a:moveTo>
                  <a:lnTo>
                    <a:pt x="70" y="0"/>
                  </a:lnTo>
                  <a:lnTo>
                    <a:pt x="101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5" name="Freeform 242">
              <a:extLst>
                <a:ext uri="{FF2B5EF4-FFF2-40B4-BE49-F238E27FC236}">
                  <a16:creationId xmlns:a16="http://schemas.microsoft.com/office/drawing/2014/main" id="{1CDD84B9-99BA-674E-9CD1-4A9423F10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6" name="Freeform 243">
              <a:extLst>
                <a:ext uri="{FF2B5EF4-FFF2-40B4-BE49-F238E27FC236}">
                  <a16:creationId xmlns:a16="http://schemas.microsoft.com/office/drawing/2014/main" id="{C249B9AE-DCD3-DE49-8ED3-979B6EB5F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4975"/>
              <a:ext cx="49213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7" name="Freeform 244">
              <a:extLst>
                <a:ext uri="{FF2B5EF4-FFF2-40B4-BE49-F238E27FC236}">
                  <a16:creationId xmlns:a16="http://schemas.microsoft.com/office/drawing/2014/main" id="{1CEAC669-0A9F-AC45-B635-59CB3071F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1325"/>
              <a:ext cx="74613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8" name="Freeform 245">
              <a:extLst>
                <a:ext uri="{FF2B5EF4-FFF2-40B4-BE49-F238E27FC236}">
                  <a16:creationId xmlns:a16="http://schemas.microsoft.com/office/drawing/2014/main" id="{66FEB814-D85B-B245-8328-DE9BE09EF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81325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9" name="Freeform 246">
              <a:extLst>
                <a:ext uri="{FF2B5EF4-FFF2-40B4-BE49-F238E27FC236}">
                  <a16:creationId xmlns:a16="http://schemas.microsoft.com/office/drawing/2014/main" id="{5604D0C6-F28C-6347-9E3A-A55447F4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89263"/>
              <a:ext cx="84138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0" name="Freeform 247">
              <a:extLst>
                <a:ext uri="{FF2B5EF4-FFF2-40B4-BE49-F238E27FC236}">
                  <a16:creationId xmlns:a16="http://schemas.microsoft.com/office/drawing/2014/main" id="{CCDEC452-4F38-364F-BED7-BA782E9D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1" name="Freeform 248">
              <a:extLst>
                <a:ext uri="{FF2B5EF4-FFF2-40B4-BE49-F238E27FC236}">
                  <a16:creationId xmlns:a16="http://schemas.microsoft.com/office/drawing/2014/main" id="{3DD5851B-9F51-9043-96A1-F7CBD4624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2997200"/>
              <a:ext cx="90488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2" name="Freeform 249">
              <a:extLst>
                <a:ext uri="{FF2B5EF4-FFF2-40B4-BE49-F238E27FC236}">
                  <a16:creationId xmlns:a16="http://schemas.microsoft.com/office/drawing/2014/main" id="{39DEBD4C-3285-F64D-AB5C-409214340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97200"/>
              <a:ext cx="87313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3" name="Freeform 250">
              <a:extLst>
                <a:ext uri="{FF2B5EF4-FFF2-40B4-BE49-F238E27FC236}">
                  <a16:creationId xmlns:a16="http://schemas.microsoft.com/office/drawing/2014/main" id="{6C34E190-5660-864E-8A9E-19ABFBDF2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4" name="Freeform 251">
              <a:extLst>
                <a:ext uri="{FF2B5EF4-FFF2-40B4-BE49-F238E27FC236}">
                  <a16:creationId xmlns:a16="http://schemas.microsoft.com/office/drawing/2014/main" id="{720383FB-A8E8-9F45-BE59-4E814CDF2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06725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5" name="Freeform 252">
              <a:extLst>
                <a:ext uri="{FF2B5EF4-FFF2-40B4-BE49-F238E27FC236}">
                  <a16:creationId xmlns:a16="http://schemas.microsoft.com/office/drawing/2014/main" id="{39D676CF-BCE2-D040-A939-734B981B1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6" name="Freeform 253">
              <a:extLst>
                <a:ext uri="{FF2B5EF4-FFF2-40B4-BE49-F238E27FC236}">
                  <a16:creationId xmlns:a16="http://schemas.microsoft.com/office/drawing/2014/main" id="{7FFF9911-C92C-684F-AD61-FA0C6C7F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7" name="Freeform 254">
              <a:extLst>
                <a:ext uri="{FF2B5EF4-FFF2-40B4-BE49-F238E27FC236}">
                  <a16:creationId xmlns:a16="http://schemas.microsoft.com/office/drawing/2014/main" id="{C4DB6BFC-B355-1542-95D3-A92560C8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8" name="Freeform 255">
              <a:extLst>
                <a:ext uri="{FF2B5EF4-FFF2-40B4-BE49-F238E27FC236}">
                  <a16:creationId xmlns:a16="http://schemas.microsoft.com/office/drawing/2014/main" id="{E9821461-B75B-CA44-B826-904670E48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90488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9" name="Freeform 256">
              <a:extLst>
                <a:ext uri="{FF2B5EF4-FFF2-40B4-BE49-F238E27FC236}">
                  <a16:creationId xmlns:a16="http://schemas.microsoft.com/office/drawing/2014/main" id="{CD499315-544C-8D41-B00F-5B15A561C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0" name="Freeform 257">
              <a:extLst>
                <a:ext uri="{FF2B5EF4-FFF2-40B4-BE49-F238E27FC236}">
                  <a16:creationId xmlns:a16="http://schemas.microsoft.com/office/drawing/2014/main" id="{EBF54200-D05B-D649-A8BB-B0DAD45B2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84138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1" name="Freeform 258">
              <a:extLst>
                <a:ext uri="{FF2B5EF4-FFF2-40B4-BE49-F238E27FC236}">
                  <a16:creationId xmlns:a16="http://schemas.microsoft.com/office/drawing/2014/main" id="{89A7AC86-DF5E-4442-BA27-7A174561B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2" name="Freeform 259">
              <a:extLst>
                <a:ext uri="{FF2B5EF4-FFF2-40B4-BE49-F238E27FC236}">
                  <a16:creationId xmlns:a16="http://schemas.microsoft.com/office/drawing/2014/main" id="{8834DB72-ACEF-B448-99FD-30100AD0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74613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3" name="Freeform 260">
              <a:extLst>
                <a:ext uri="{FF2B5EF4-FFF2-40B4-BE49-F238E27FC236}">
                  <a16:creationId xmlns:a16="http://schemas.microsoft.com/office/drawing/2014/main" id="{DDB8C8C2-A4C0-FC46-9913-C380D94D3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4" name="Freeform 261">
              <a:extLst>
                <a:ext uri="{FF2B5EF4-FFF2-40B4-BE49-F238E27FC236}">
                  <a16:creationId xmlns:a16="http://schemas.microsoft.com/office/drawing/2014/main" id="{12AE1C7D-D038-3541-BBBA-04422CDE1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5" name="Freeform 262">
              <a:extLst>
                <a:ext uri="{FF2B5EF4-FFF2-40B4-BE49-F238E27FC236}">
                  <a16:creationId xmlns:a16="http://schemas.microsoft.com/office/drawing/2014/main" id="{B7A08FAE-5466-AC4A-8486-9FEE2B770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3063875"/>
              <a:ext cx="20638" cy="0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6" name="Freeform 263">
              <a:extLst>
                <a:ext uri="{FF2B5EF4-FFF2-40B4-BE49-F238E27FC236}">
                  <a16:creationId xmlns:a16="http://schemas.microsoft.com/office/drawing/2014/main" id="{01D423A4-F380-FE4E-BFF2-A3C3561F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0163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7" name="Freeform 264">
              <a:extLst>
                <a:ext uri="{FF2B5EF4-FFF2-40B4-BE49-F238E27FC236}">
                  <a16:creationId xmlns:a16="http://schemas.microsoft.com/office/drawing/2014/main" id="{79F4EB59-49FF-B24E-8C60-43717462A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9688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8" name="Freeform 265">
              <a:extLst>
                <a:ext uri="{FF2B5EF4-FFF2-40B4-BE49-F238E27FC236}">
                  <a16:creationId xmlns:a16="http://schemas.microsoft.com/office/drawing/2014/main" id="{DCB5900B-67A1-4349-A07E-EFE7A60D8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9" name="Freeform 266">
              <a:extLst>
                <a:ext uri="{FF2B5EF4-FFF2-40B4-BE49-F238E27FC236}">
                  <a16:creationId xmlns:a16="http://schemas.microsoft.com/office/drawing/2014/main" id="{2A292B35-AAB7-F747-8F9E-393D98B0F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0213"/>
              <a:ext cx="20638" cy="1588"/>
            </a:xfrm>
            <a:custGeom>
              <a:avLst/>
              <a:gdLst>
                <a:gd name="T0" fmla="*/ 34 w 67"/>
                <a:gd name="T1" fmla="*/ 0 h 5"/>
                <a:gd name="T2" fmla="*/ 0 w 67"/>
                <a:gd name="T3" fmla="*/ 5 h 5"/>
                <a:gd name="T4" fmla="*/ 67 w 67"/>
                <a:gd name="T5" fmla="*/ 5 h 5"/>
                <a:gd name="T6" fmla="*/ 34 w 6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">
                  <a:moveTo>
                    <a:pt x="34" y="0"/>
                  </a:moveTo>
                  <a:lnTo>
                    <a:pt x="0" y="5"/>
                  </a:lnTo>
                  <a:lnTo>
                    <a:pt x="67" y="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0" name="Freeform 267">
              <a:extLst>
                <a:ext uri="{FF2B5EF4-FFF2-40B4-BE49-F238E27FC236}">
                  <a16:creationId xmlns:a16="http://schemas.microsoft.com/office/drawing/2014/main" id="{02D3D16F-8633-EE41-9890-B8998A951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1800"/>
              <a:ext cx="41275" cy="3175"/>
            </a:xfrm>
            <a:custGeom>
              <a:avLst/>
              <a:gdLst>
                <a:gd name="T0" fmla="*/ 34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4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4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1" name="Freeform 268">
              <a:extLst>
                <a:ext uri="{FF2B5EF4-FFF2-40B4-BE49-F238E27FC236}">
                  <a16:creationId xmlns:a16="http://schemas.microsoft.com/office/drawing/2014/main" id="{4659F445-8A50-D04C-BC23-9003E3774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1800"/>
              <a:ext cx="30163" cy="3175"/>
            </a:xfrm>
            <a:custGeom>
              <a:avLst/>
              <a:gdLst>
                <a:gd name="T0" fmla="*/ 0 w 99"/>
                <a:gd name="T1" fmla="*/ 0 h 10"/>
                <a:gd name="T2" fmla="*/ 67 w 99"/>
                <a:gd name="T3" fmla="*/ 0 h 10"/>
                <a:gd name="T4" fmla="*/ 99 w 99"/>
                <a:gd name="T5" fmla="*/ 10 h 10"/>
                <a:gd name="T6" fmla="*/ 0 w 9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0">
                  <a:moveTo>
                    <a:pt x="0" y="0"/>
                  </a:moveTo>
                  <a:lnTo>
                    <a:pt x="67" y="0"/>
                  </a:lnTo>
                  <a:lnTo>
                    <a:pt x="9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2" name="Freeform 269">
              <a:extLst>
                <a:ext uri="{FF2B5EF4-FFF2-40B4-BE49-F238E27FC236}">
                  <a16:creationId xmlns:a16="http://schemas.microsoft.com/office/drawing/2014/main" id="{B1564589-3D83-D740-8650-C324DAAF2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3" name="Freeform 270">
              <a:extLst>
                <a:ext uri="{FF2B5EF4-FFF2-40B4-BE49-F238E27FC236}">
                  <a16:creationId xmlns:a16="http://schemas.microsoft.com/office/drawing/2014/main" id="{05EDD450-8A14-B042-A2C8-D8822D7BD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4975"/>
              <a:ext cx="50800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4" name="Freeform 271">
              <a:extLst>
                <a:ext uri="{FF2B5EF4-FFF2-40B4-BE49-F238E27FC236}">
                  <a16:creationId xmlns:a16="http://schemas.microsoft.com/office/drawing/2014/main" id="{A6CD81D1-4396-1241-B8F3-35115ABA8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1325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5" name="Freeform 272">
              <a:extLst>
                <a:ext uri="{FF2B5EF4-FFF2-40B4-BE49-F238E27FC236}">
                  <a16:creationId xmlns:a16="http://schemas.microsoft.com/office/drawing/2014/main" id="{1BACE5CB-2989-3C49-8220-3FC0D4111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81325"/>
              <a:ext cx="65088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6" name="Freeform 273">
              <a:extLst>
                <a:ext uri="{FF2B5EF4-FFF2-40B4-BE49-F238E27FC236}">
                  <a16:creationId xmlns:a16="http://schemas.microsoft.com/office/drawing/2014/main" id="{FF58AB73-C6BC-4C4C-9F40-35558D13D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89263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7" name="Freeform 274">
              <a:extLst>
                <a:ext uri="{FF2B5EF4-FFF2-40B4-BE49-F238E27FC236}">
                  <a16:creationId xmlns:a16="http://schemas.microsoft.com/office/drawing/2014/main" id="{40D9EF5B-999B-134F-AD36-21D11A815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8" name="Freeform 275">
              <a:extLst>
                <a:ext uri="{FF2B5EF4-FFF2-40B4-BE49-F238E27FC236}">
                  <a16:creationId xmlns:a16="http://schemas.microsoft.com/office/drawing/2014/main" id="{EC938562-B4AD-3644-843E-1B4C56B1A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97200"/>
              <a:ext cx="92075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9" name="Freeform 276">
              <a:extLst>
                <a:ext uri="{FF2B5EF4-FFF2-40B4-BE49-F238E27FC236}">
                  <a16:creationId xmlns:a16="http://schemas.microsoft.com/office/drawing/2014/main" id="{5E70B0B7-211A-1D48-B131-7BA6B119D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97200"/>
              <a:ext cx="88900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0" name="Freeform 277">
              <a:extLst>
                <a:ext uri="{FF2B5EF4-FFF2-40B4-BE49-F238E27FC236}">
                  <a16:creationId xmlns:a16="http://schemas.microsoft.com/office/drawing/2014/main" id="{828B3A03-5715-A243-A3A8-7307880FA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1" name="Freeform 278">
              <a:extLst>
                <a:ext uri="{FF2B5EF4-FFF2-40B4-BE49-F238E27FC236}">
                  <a16:creationId xmlns:a16="http://schemas.microsoft.com/office/drawing/2014/main" id="{5204C2A6-48F3-1142-9898-6A241291B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2" name="Freeform 279">
              <a:extLst>
                <a:ext uri="{FF2B5EF4-FFF2-40B4-BE49-F238E27FC236}">
                  <a16:creationId xmlns:a16="http://schemas.microsoft.com/office/drawing/2014/main" id="{94F58C3C-04FB-C042-8776-6338D4FE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3" name="Freeform 280">
              <a:extLst>
                <a:ext uri="{FF2B5EF4-FFF2-40B4-BE49-F238E27FC236}">
                  <a16:creationId xmlns:a16="http://schemas.microsoft.com/office/drawing/2014/main" id="{BAE89EF7-9416-D04A-8017-BA3FDBD48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4" name="Freeform 281">
              <a:extLst>
                <a:ext uri="{FF2B5EF4-FFF2-40B4-BE49-F238E27FC236}">
                  <a16:creationId xmlns:a16="http://schemas.microsoft.com/office/drawing/2014/main" id="{BB811A61-4722-EE49-AFEF-D6DDAC74E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88900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5" name="Freeform 282">
              <a:extLst>
                <a:ext uri="{FF2B5EF4-FFF2-40B4-BE49-F238E27FC236}">
                  <a16:creationId xmlns:a16="http://schemas.microsoft.com/office/drawing/2014/main" id="{AEB20207-A7CD-D143-874F-586F3EBE4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6" name="Freeform 283">
              <a:extLst>
                <a:ext uri="{FF2B5EF4-FFF2-40B4-BE49-F238E27FC236}">
                  <a16:creationId xmlns:a16="http://schemas.microsoft.com/office/drawing/2014/main" id="{96B75E81-AB57-DB4B-B9E3-6D86B216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7" name="Freeform 284">
              <a:extLst>
                <a:ext uri="{FF2B5EF4-FFF2-40B4-BE49-F238E27FC236}">
                  <a16:creationId xmlns:a16="http://schemas.microsoft.com/office/drawing/2014/main" id="{4DE600CF-57E2-2F49-8E28-F216776E5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85725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8" name="Freeform 285">
              <a:extLst>
                <a:ext uri="{FF2B5EF4-FFF2-40B4-BE49-F238E27FC236}">
                  <a16:creationId xmlns:a16="http://schemas.microsoft.com/office/drawing/2014/main" id="{421EDB88-D44A-6145-AEA8-FEE63F1A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9" name="Freeform 286">
              <a:extLst>
                <a:ext uri="{FF2B5EF4-FFF2-40B4-BE49-F238E27FC236}">
                  <a16:creationId xmlns:a16="http://schemas.microsoft.com/office/drawing/2014/main" id="{5979658E-CC70-B947-B6A2-C48726080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73025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0" name="Freeform 287">
              <a:extLst>
                <a:ext uri="{FF2B5EF4-FFF2-40B4-BE49-F238E27FC236}">
                  <a16:creationId xmlns:a16="http://schemas.microsoft.com/office/drawing/2014/main" id="{930C2433-ED3F-9E49-8587-6E49D3091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1" name="Freeform 288">
              <a:extLst>
                <a:ext uri="{FF2B5EF4-FFF2-40B4-BE49-F238E27FC236}">
                  <a16:creationId xmlns:a16="http://schemas.microsoft.com/office/drawing/2014/main" id="{E8D15E77-611E-084D-9CBA-8F3240C4A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2" name="Freeform 289">
              <a:extLst>
                <a:ext uri="{FF2B5EF4-FFF2-40B4-BE49-F238E27FC236}">
                  <a16:creationId xmlns:a16="http://schemas.microsoft.com/office/drawing/2014/main" id="{ECE88215-46C8-2C4A-A3E2-C97C4780A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3063875"/>
              <a:ext cx="20638" cy="0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4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3" name="Freeform 290">
              <a:extLst>
                <a:ext uri="{FF2B5EF4-FFF2-40B4-BE49-F238E27FC236}">
                  <a16:creationId xmlns:a16="http://schemas.microsoft.com/office/drawing/2014/main" id="{403ABF2C-C0B8-5645-98B6-7603B04B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31750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4" name="Freeform 291">
              <a:extLst>
                <a:ext uri="{FF2B5EF4-FFF2-40B4-BE49-F238E27FC236}">
                  <a16:creationId xmlns:a16="http://schemas.microsoft.com/office/drawing/2014/main" id="{58AFEA3C-9FE6-AC47-99E4-E7AE2D553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5" name="Freeform 292">
              <a:extLst>
                <a:ext uri="{FF2B5EF4-FFF2-40B4-BE49-F238E27FC236}">
                  <a16:creationId xmlns:a16="http://schemas.microsoft.com/office/drawing/2014/main" id="{46E65AA6-1803-8D42-8C98-B87DC6D03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8 w 307"/>
                <a:gd name="T13" fmla="*/ 5 h 307"/>
                <a:gd name="T14" fmla="*/ 155 w 307"/>
                <a:gd name="T15" fmla="*/ 0 h 307"/>
                <a:gd name="T16" fmla="*/ 121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21 w 307"/>
                <a:gd name="T41" fmla="*/ 305 h 307"/>
                <a:gd name="T42" fmla="*/ 155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8" y="5"/>
                  </a:lnTo>
                  <a:lnTo>
                    <a:pt x="155" y="0"/>
                  </a:lnTo>
                  <a:lnTo>
                    <a:pt x="121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5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6" name="Freeform 293">
              <a:extLst>
                <a:ext uri="{FF2B5EF4-FFF2-40B4-BE49-F238E27FC236}">
                  <a16:creationId xmlns:a16="http://schemas.microsoft.com/office/drawing/2014/main" id="{F2A82CA1-1436-B740-9461-8516873DB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7" name="Freeform 294">
              <a:extLst>
                <a:ext uri="{FF2B5EF4-FFF2-40B4-BE49-F238E27FC236}">
                  <a16:creationId xmlns:a16="http://schemas.microsoft.com/office/drawing/2014/main" id="{66114936-B935-434C-95B2-7D535F1EE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8" name="Freeform 295">
              <a:extLst>
                <a:ext uri="{FF2B5EF4-FFF2-40B4-BE49-F238E27FC236}">
                  <a16:creationId xmlns:a16="http://schemas.microsoft.com/office/drawing/2014/main" id="{3EC591A4-BDBE-DD40-BA20-08612ABE3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9" name="Freeform 296">
              <a:extLst>
                <a:ext uri="{FF2B5EF4-FFF2-40B4-BE49-F238E27FC236}">
                  <a16:creationId xmlns:a16="http://schemas.microsoft.com/office/drawing/2014/main" id="{B5D865BE-EBBE-6145-8A66-71D8ECDC7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0" name="Freeform 297">
              <a:extLst>
                <a:ext uri="{FF2B5EF4-FFF2-40B4-BE49-F238E27FC236}">
                  <a16:creationId xmlns:a16="http://schemas.microsoft.com/office/drawing/2014/main" id="{C1925E11-5AB3-254D-8B7B-83BC86C00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1" name="Freeform 298">
              <a:extLst>
                <a:ext uri="{FF2B5EF4-FFF2-40B4-BE49-F238E27FC236}">
                  <a16:creationId xmlns:a16="http://schemas.microsoft.com/office/drawing/2014/main" id="{79D97267-F398-9D40-B290-B9BF39C10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2" name="Freeform 299">
              <a:extLst>
                <a:ext uri="{FF2B5EF4-FFF2-40B4-BE49-F238E27FC236}">
                  <a16:creationId xmlns:a16="http://schemas.microsoft.com/office/drawing/2014/main" id="{59C581F8-839D-5F4E-842A-6FBA5E03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3" name="Freeform 300">
              <a:extLst>
                <a:ext uri="{FF2B5EF4-FFF2-40B4-BE49-F238E27FC236}">
                  <a16:creationId xmlns:a16="http://schemas.microsoft.com/office/drawing/2014/main" id="{44182882-B5D6-A04E-8F97-5A2E409C9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4" name="Freeform 301">
              <a:extLst>
                <a:ext uri="{FF2B5EF4-FFF2-40B4-BE49-F238E27FC236}">
                  <a16:creationId xmlns:a16="http://schemas.microsoft.com/office/drawing/2014/main" id="{278050A4-3933-A444-8901-EDEBCF2C3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5" name="Freeform 302">
              <a:extLst>
                <a:ext uri="{FF2B5EF4-FFF2-40B4-BE49-F238E27FC236}">
                  <a16:creationId xmlns:a16="http://schemas.microsoft.com/office/drawing/2014/main" id="{0BC7BFCC-8BBD-F64E-9054-DBB976779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6" name="Freeform 303">
              <a:extLst>
                <a:ext uri="{FF2B5EF4-FFF2-40B4-BE49-F238E27FC236}">
                  <a16:creationId xmlns:a16="http://schemas.microsoft.com/office/drawing/2014/main" id="{9598E9CD-BEA7-B146-BED7-82B99917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7" name="Freeform 304">
              <a:extLst>
                <a:ext uri="{FF2B5EF4-FFF2-40B4-BE49-F238E27FC236}">
                  <a16:creationId xmlns:a16="http://schemas.microsoft.com/office/drawing/2014/main" id="{59885B20-D4EF-EB47-A3A4-42BA7763E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8" name="Freeform 305">
              <a:extLst>
                <a:ext uri="{FF2B5EF4-FFF2-40B4-BE49-F238E27FC236}">
                  <a16:creationId xmlns:a16="http://schemas.microsoft.com/office/drawing/2014/main" id="{CC186A10-9EAF-D141-9859-F5CBC088C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9" name="Freeform 306">
              <a:extLst>
                <a:ext uri="{FF2B5EF4-FFF2-40B4-BE49-F238E27FC236}">
                  <a16:creationId xmlns:a16="http://schemas.microsoft.com/office/drawing/2014/main" id="{A92EA1E3-C020-1F46-96AF-7F910A5B7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0" name="Freeform 307">
              <a:extLst>
                <a:ext uri="{FF2B5EF4-FFF2-40B4-BE49-F238E27FC236}">
                  <a16:creationId xmlns:a16="http://schemas.microsoft.com/office/drawing/2014/main" id="{06412F96-813E-1E46-B08F-488F8812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1" name="Freeform 308">
              <a:extLst>
                <a:ext uri="{FF2B5EF4-FFF2-40B4-BE49-F238E27FC236}">
                  <a16:creationId xmlns:a16="http://schemas.microsoft.com/office/drawing/2014/main" id="{092D26E0-9176-E148-B4D2-EAB0C4A9A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2" name="Freeform 309">
              <a:extLst>
                <a:ext uri="{FF2B5EF4-FFF2-40B4-BE49-F238E27FC236}">
                  <a16:creationId xmlns:a16="http://schemas.microsoft.com/office/drawing/2014/main" id="{AB20338F-5CC6-3E4F-9E3B-D30E7BC53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3" name="Freeform 310">
              <a:extLst>
                <a:ext uri="{FF2B5EF4-FFF2-40B4-BE49-F238E27FC236}">
                  <a16:creationId xmlns:a16="http://schemas.microsoft.com/office/drawing/2014/main" id="{AE4C64D8-4E65-9940-A7E4-BF38E3E76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4" name="Freeform 311">
              <a:extLst>
                <a:ext uri="{FF2B5EF4-FFF2-40B4-BE49-F238E27FC236}">
                  <a16:creationId xmlns:a16="http://schemas.microsoft.com/office/drawing/2014/main" id="{7C41FD3A-B958-1341-AC90-30587F226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5" name="Freeform 312">
              <a:extLst>
                <a:ext uri="{FF2B5EF4-FFF2-40B4-BE49-F238E27FC236}">
                  <a16:creationId xmlns:a16="http://schemas.microsoft.com/office/drawing/2014/main" id="{D98C8C97-9826-2443-952A-88D8D384F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6" name="Freeform 313">
              <a:extLst>
                <a:ext uri="{FF2B5EF4-FFF2-40B4-BE49-F238E27FC236}">
                  <a16:creationId xmlns:a16="http://schemas.microsoft.com/office/drawing/2014/main" id="{CE8B43AF-FCD5-B94D-811E-BC1A40462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7" name="Freeform 314">
              <a:extLst>
                <a:ext uri="{FF2B5EF4-FFF2-40B4-BE49-F238E27FC236}">
                  <a16:creationId xmlns:a16="http://schemas.microsoft.com/office/drawing/2014/main" id="{56201021-7715-2040-856E-B4E0E9F18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8" name="Freeform 315">
              <a:extLst>
                <a:ext uri="{FF2B5EF4-FFF2-40B4-BE49-F238E27FC236}">
                  <a16:creationId xmlns:a16="http://schemas.microsoft.com/office/drawing/2014/main" id="{CA583A1D-10F1-C44A-BDA4-9D9AF0BC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9" name="Freeform 316">
              <a:extLst>
                <a:ext uri="{FF2B5EF4-FFF2-40B4-BE49-F238E27FC236}">
                  <a16:creationId xmlns:a16="http://schemas.microsoft.com/office/drawing/2014/main" id="{61798CEA-53F6-0D4A-80A7-F11F1CF6B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0" name="Freeform 317">
              <a:extLst>
                <a:ext uri="{FF2B5EF4-FFF2-40B4-BE49-F238E27FC236}">
                  <a16:creationId xmlns:a16="http://schemas.microsoft.com/office/drawing/2014/main" id="{B58AD283-CA2C-5147-BAE2-93302C50F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1" name="Freeform 318">
              <a:extLst>
                <a:ext uri="{FF2B5EF4-FFF2-40B4-BE49-F238E27FC236}">
                  <a16:creationId xmlns:a16="http://schemas.microsoft.com/office/drawing/2014/main" id="{39050684-972B-5B49-B818-15BEF531D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2" name="Freeform 319">
              <a:extLst>
                <a:ext uri="{FF2B5EF4-FFF2-40B4-BE49-F238E27FC236}">
                  <a16:creationId xmlns:a16="http://schemas.microsoft.com/office/drawing/2014/main" id="{25EAA52E-5691-2C4C-BDA2-833180B6D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3" name="Freeform 320">
              <a:extLst>
                <a:ext uri="{FF2B5EF4-FFF2-40B4-BE49-F238E27FC236}">
                  <a16:creationId xmlns:a16="http://schemas.microsoft.com/office/drawing/2014/main" id="{6ECB57C3-1E8C-E245-AFE3-2568103D1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4" name="Freeform 321">
              <a:extLst>
                <a:ext uri="{FF2B5EF4-FFF2-40B4-BE49-F238E27FC236}">
                  <a16:creationId xmlns:a16="http://schemas.microsoft.com/office/drawing/2014/main" id="{649F2A19-4623-054F-9093-AA99FD62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5" name="Freeform 322">
              <a:extLst>
                <a:ext uri="{FF2B5EF4-FFF2-40B4-BE49-F238E27FC236}">
                  <a16:creationId xmlns:a16="http://schemas.microsoft.com/office/drawing/2014/main" id="{E46F0784-ACFB-2A41-AAD9-FB9CD1226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6" name="Freeform 323">
              <a:extLst>
                <a:ext uri="{FF2B5EF4-FFF2-40B4-BE49-F238E27FC236}">
                  <a16:creationId xmlns:a16="http://schemas.microsoft.com/office/drawing/2014/main" id="{ED61C550-3EA2-674B-AEBD-A5790A54E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7" name="Freeform 324">
              <a:extLst>
                <a:ext uri="{FF2B5EF4-FFF2-40B4-BE49-F238E27FC236}">
                  <a16:creationId xmlns:a16="http://schemas.microsoft.com/office/drawing/2014/main" id="{BCE3B6BF-0A53-084A-B537-44058FE0D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8" name="Freeform 325">
              <a:extLst>
                <a:ext uri="{FF2B5EF4-FFF2-40B4-BE49-F238E27FC236}">
                  <a16:creationId xmlns:a16="http://schemas.microsoft.com/office/drawing/2014/main" id="{E80959A6-F8A1-A340-9FE4-0F55689C7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9" name="Freeform 326">
              <a:extLst>
                <a:ext uri="{FF2B5EF4-FFF2-40B4-BE49-F238E27FC236}">
                  <a16:creationId xmlns:a16="http://schemas.microsoft.com/office/drawing/2014/main" id="{C77EA8CB-63FE-364A-86A6-3303C38B8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0" name="Freeform 327">
              <a:extLst>
                <a:ext uri="{FF2B5EF4-FFF2-40B4-BE49-F238E27FC236}">
                  <a16:creationId xmlns:a16="http://schemas.microsoft.com/office/drawing/2014/main" id="{B3F49A49-8C56-D545-9A3E-311975E23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1" name="Freeform 328">
              <a:extLst>
                <a:ext uri="{FF2B5EF4-FFF2-40B4-BE49-F238E27FC236}">
                  <a16:creationId xmlns:a16="http://schemas.microsoft.com/office/drawing/2014/main" id="{6E589815-83F3-474C-AD57-E8B404B3E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2" name="Freeform 329">
              <a:extLst>
                <a:ext uri="{FF2B5EF4-FFF2-40B4-BE49-F238E27FC236}">
                  <a16:creationId xmlns:a16="http://schemas.microsoft.com/office/drawing/2014/main" id="{3E71598E-E4E1-7243-A8BA-B6260C301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3" name="Freeform 330">
              <a:extLst>
                <a:ext uri="{FF2B5EF4-FFF2-40B4-BE49-F238E27FC236}">
                  <a16:creationId xmlns:a16="http://schemas.microsoft.com/office/drawing/2014/main" id="{BBAB1845-6F13-0F4E-B5B5-BC7CAB216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4" name="Freeform 331">
              <a:extLst>
                <a:ext uri="{FF2B5EF4-FFF2-40B4-BE49-F238E27FC236}">
                  <a16:creationId xmlns:a16="http://schemas.microsoft.com/office/drawing/2014/main" id="{63F13D7C-8D42-DA42-9304-458123C39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5" name="Freeform 332">
              <a:extLst>
                <a:ext uri="{FF2B5EF4-FFF2-40B4-BE49-F238E27FC236}">
                  <a16:creationId xmlns:a16="http://schemas.microsoft.com/office/drawing/2014/main" id="{E264185C-6888-AD44-87D1-C080FBC12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6" name="Freeform 333">
              <a:extLst>
                <a:ext uri="{FF2B5EF4-FFF2-40B4-BE49-F238E27FC236}">
                  <a16:creationId xmlns:a16="http://schemas.microsoft.com/office/drawing/2014/main" id="{5DB4C516-A6B4-2445-B7A6-698C42040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7" name="Freeform 334">
              <a:extLst>
                <a:ext uri="{FF2B5EF4-FFF2-40B4-BE49-F238E27FC236}">
                  <a16:creationId xmlns:a16="http://schemas.microsoft.com/office/drawing/2014/main" id="{7EE5D339-0CBB-6A49-B82B-66A01B225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8" name="Freeform 335">
              <a:extLst>
                <a:ext uri="{FF2B5EF4-FFF2-40B4-BE49-F238E27FC236}">
                  <a16:creationId xmlns:a16="http://schemas.microsoft.com/office/drawing/2014/main" id="{D285C602-606D-B544-9891-8B4C6C59C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9" name="Freeform 336">
              <a:extLst>
                <a:ext uri="{FF2B5EF4-FFF2-40B4-BE49-F238E27FC236}">
                  <a16:creationId xmlns:a16="http://schemas.microsoft.com/office/drawing/2014/main" id="{069C781A-CA5C-4642-8FAC-6ED7E9665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0" name="Freeform 337">
              <a:extLst>
                <a:ext uri="{FF2B5EF4-FFF2-40B4-BE49-F238E27FC236}">
                  <a16:creationId xmlns:a16="http://schemas.microsoft.com/office/drawing/2014/main" id="{8158EB71-0A34-2043-96B8-9E473B816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1" name="Freeform 338">
              <a:extLst>
                <a:ext uri="{FF2B5EF4-FFF2-40B4-BE49-F238E27FC236}">
                  <a16:creationId xmlns:a16="http://schemas.microsoft.com/office/drawing/2014/main" id="{80E817D1-763A-3248-A7F0-5227F9F3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2" name="Freeform 339">
              <a:extLst>
                <a:ext uri="{FF2B5EF4-FFF2-40B4-BE49-F238E27FC236}">
                  <a16:creationId xmlns:a16="http://schemas.microsoft.com/office/drawing/2014/main" id="{CDE5AAA3-C625-A84C-9BEB-30E81E84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3" name="Freeform 340">
              <a:extLst>
                <a:ext uri="{FF2B5EF4-FFF2-40B4-BE49-F238E27FC236}">
                  <a16:creationId xmlns:a16="http://schemas.microsoft.com/office/drawing/2014/main" id="{04376463-D56A-4549-BF72-D59BB46E7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4" name="Freeform 341">
              <a:extLst>
                <a:ext uri="{FF2B5EF4-FFF2-40B4-BE49-F238E27FC236}">
                  <a16:creationId xmlns:a16="http://schemas.microsoft.com/office/drawing/2014/main" id="{C4C29E34-0E23-544F-8DE0-C13DCF5B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5" name="Freeform 342">
              <a:extLst>
                <a:ext uri="{FF2B5EF4-FFF2-40B4-BE49-F238E27FC236}">
                  <a16:creationId xmlns:a16="http://schemas.microsoft.com/office/drawing/2014/main" id="{68510C75-E9E2-2841-A565-66116CABE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6" name="Freeform 343">
              <a:extLst>
                <a:ext uri="{FF2B5EF4-FFF2-40B4-BE49-F238E27FC236}">
                  <a16:creationId xmlns:a16="http://schemas.microsoft.com/office/drawing/2014/main" id="{2E4C1C3E-E495-B04B-B16A-E3C6C8906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7" name="Freeform 344">
              <a:extLst>
                <a:ext uri="{FF2B5EF4-FFF2-40B4-BE49-F238E27FC236}">
                  <a16:creationId xmlns:a16="http://schemas.microsoft.com/office/drawing/2014/main" id="{81558932-1C00-1B4E-96FF-C4A76575A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8" name="Freeform 345">
              <a:extLst>
                <a:ext uri="{FF2B5EF4-FFF2-40B4-BE49-F238E27FC236}">
                  <a16:creationId xmlns:a16="http://schemas.microsoft.com/office/drawing/2014/main" id="{18611F5F-83A8-6B47-8075-62A003A7B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9" name="Freeform 346">
              <a:extLst>
                <a:ext uri="{FF2B5EF4-FFF2-40B4-BE49-F238E27FC236}">
                  <a16:creationId xmlns:a16="http://schemas.microsoft.com/office/drawing/2014/main" id="{0BE8452C-4E85-4C47-A321-A31B0E435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0" name="Freeform 347">
              <a:extLst>
                <a:ext uri="{FF2B5EF4-FFF2-40B4-BE49-F238E27FC236}">
                  <a16:creationId xmlns:a16="http://schemas.microsoft.com/office/drawing/2014/main" id="{229484D5-C7D4-E04E-AE79-D77D8555E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7563" y="3135313"/>
              <a:ext cx="942975" cy="377825"/>
            </a:xfrm>
            <a:custGeom>
              <a:avLst/>
              <a:gdLst>
                <a:gd name="T0" fmla="*/ 0 w 3071"/>
                <a:gd name="T1" fmla="*/ 0 h 1228"/>
                <a:gd name="T2" fmla="*/ 0 w 3071"/>
                <a:gd name="T3" fmla="*/ 1228 h 1228"/>
                <a:gd name="T4" fmla="*/ 3071 w 3071"/>
                <a:gd name="T5" fmla="*/ 0 h 1228"/>
                <a:gd name="T6" fmla="*/ 3071 w 3071"/>
                <a:gd name="T7" fmla="*/ 1228 h 1228"/>
                <a:gd name="T8" fmla="*/ 306 w 3071"/>
                <a:gd name="T9" fmla="*/ 1022 h 1228"/>
                <a:gd name="T10" fmla="*/ 2764 w 3071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8">
                  <a:moveTo>
                    <a:pt x="0" y="0"/>
                  </a:moveTo>
                  <a:lnTo>
                    <a:pt x="0" y="1228"/>
                  </a:lnTo>
                  <a:moveTo>
                    <a:pt x="3071" y="0"/>
                  </a:moveTo>
                  <a:lnTo>
                    <a:pt x="3071" y="1228"/>
                  </a:lnTo>
                  <a:moveTo>
                    <a:pt x="306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1" name="Freeform 348">
              <a:extLst>
                <a:ext uri="{FF2B5EF4-FFF2-40B4-BE49-F238E27FC236}">
                  <a16:creationId xmlns:a16="http://schemas.microsoft.com/office/drawing/2014/main" id="{8759243F-2D50-1C42-A72B-155B12B01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63" y="3435350"/>
              <a:ext cx="95250" cy="30163"/>
            </a:xfrm>
            <a:custGeom>
              <a:avLst/>
              <a:gdLst>
                <a:gd name="T0" fmla="*/ 306 w 306"/>
                <a:gd name="T1" fmla="*/ 0 h 101"/>
                <a:gd name="T2" fmla="*/ 306 w 306"/>
                <a:gd name="T3" fmla="*/ 101 h 101"/>
                <a:gd name="T4" fmla="*/ 0 w 306"/>
                <a:gd name="T5" fmla="*/ 50 h 101"/>
                <a:gd name="T6" fmla="*/ 306 w 306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101">
                  <a:moveTo>
                    <a:pt x="306" y="0"/>
                  </a:moveTo>
                  <a:lnTo>
                    <a:pt x="306" y="101"/>
                  </a:lnTo>
                  <a:lnTo>
                    <a:pt x="0" y="5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2" name="Freeform 349">
              <a:extLst>
                <a:ext uri="{FF2B5EF4-FFF2-40B4-BE49-F238E27FC236}">
                  <a16:creationId xmlns:a16="http://schemas.microsoft.com/office/drawing/2014/main" id="{2EB921E5-F311-BD4A-A121-662A36749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5" y="3435350"/>
              <a:ext cx="93663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3" name="Freeform 350">
              <a:extLst>
                <a:ext uri="{FF2B5EF4-FFF2-40B4-BE49-F238E27FC236}">
                  <a16:creationId xmlns:a16="http://schemas.microsoft.com/office/drawing/2014/main" id="{AEDA5E39-A71D-254A-BED6-653280BF0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3625850"/>
              <a:ext cx="19050" cy="4763"/>
            </a:xfrm>
            <a:custGeom>
              <a:avLst/>
              <a:gdLst>
                <a:gd name="T0" fmla="*/ 41 w 60"/>
                <a:gd name="T1" fmla="*/ 0 h 15"/>
                <a:gd name="T2" fmla="*/ 28 w 60"/>
                <a:gd name="T3" fmla="*/ 6 h 15"/>
                <a:gd name="T4" fmla="*/ 19 w 60"/>
                <a:gd name="T5" fmla="*/ 10 h 15"/>
                <a:gd name="T6" fmla="*/ 9 w 60"/>
                <a:gd name="T7" fmla="*/ 13 h 15"/>
                <a:gd name="T8" fmla="*/ 0 w 60"/>
                <a:gd name="T9" fmla="*/ 15 h 15"/>
                <a:gd name="T10" fmla="*/ 45 w 60"/>
                <a:gd name="T11" fmla="*/ 15 h 15"/>
                <a:gd name="T12" fmla="*/ 60 w 60"/>
                <a:gd name="T13" fmla="*/ 4 h 15"/>
                <a:gd name="T14" fmla="*/ 41 w 60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5">
                  <a:moveTo>
                    <a:pt x="41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3"/>
                  </a:lnTo>
                  <a:lnTo>
                    <a:pt x="0" y="15"/>
                  </a:lnTo>
                  <a:lnTo>
                    <a:pt x="45" y="15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4" name="Freeform 351">
              <a:extLst>
                <a:ext uri="{FF2B5EF4-FFF2-40B4-BE49-F238E27FC236}">
                  <a16:creationId xmlns:a16="http://schemas.microsoft.com/office/drawing/2014/main" id="{1CF4AB49-AACB-A146-8553-0900EA8FF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3622675"/>
              <a:ext cx="9525" cy="7938"/>
            </a:xfrm>
            <a:custGeom>
              <a:avLst/>
              <a:gdLst>
                <a:gd name="T0" fmla="*/ 32 w 32"/>
                <a:gd name="T1" fmla="*/ 0 h 28"/>
                <a:gd name="T2" fmla="*/ 23 w 32"/>
                <a:gd name="T3" fmla="*/ 9 h 28"/>
                <a:gd name="T4" fmla="*/ 15 w 32"/>
                <a:gd name="T5" fmla="*/ 17 h 28"/>
                <a:gd name="T6" fmla="*/ 9 w 32"/>
                <a:gd name="T7" fmla="*/ 21 h 28"/>
                <a:gd name="T8" fmla="*/ 0 w 32"/>
                <a:gd name="T9" fmla="*/ 23 h 28"/>
                <a:gd name="T10" fmla="*/ 21 w 32"/>
                <a:gd name="T11" fmla="*/ 28 h 28"/>
                <a:gd name="T12" fmla="*/ 32 w 32"/>
                <a:gd name="T13" fmla="*/ 17 h 28"/>
                <a:gd name="T14" fmla="*/ 32 w 32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lnTo>
                    <a:pt x="23" y="9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5" name="Freeform 352">
              <a:extLst>
                <a:ext uri="{FF2B5EF4-FFF2-40B4-BE49-F238E27FC236}">
                  <a16:creationId xmlns:a16="http://schemas.microsoft.com/office/drawing/2014/main" id="{A67E3AF8-F391-3248-B20A-966E717BF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0" y="3589338"/>
              <a:ext cx="47625" cy="52388"/>
            </a:xfrm>
            <a:custGeom>
              <a:avLst/>
              <a:gdLst>
                <a:gd name="T0" fmla="*/ 108 w 151"/>
                <a:gd name="T1" fmla="*/ 0 h 170"/>
                <a:gd name="T2" fmla="*/ 98 w 151"/>
                <a:gd name="T3" fmla="*/ 4 h 170"/>
                <a:gd name="T4" fmla="*/ 85 w 151"/>
                <a:gd name="T5" fmla="*/ 11 h 170"/>
                <a:gd name="T6" fmla="*/ 77 w 151"/>
                <a:gd name="T7" fmla="*/ 15 h 170"/>
                <a:gd name="T8" fmla="*/ 66 w 151"/>
                <a:gd name="T9" fmla="*/ 19 h 170"/>
                <a:gd name="T10" fmla="*/ 60 w 151"/>
                <a:gd name="T11" fmla="*/ 24 h 170"/>
                <a:gd name="T12" fmla="*/ 51 w 151"/>
                <a:gd name="T13" fmla="*/ 28 h 170"/>
                <a:gd name="T14" fmla="*/ 43 w 151"/>
                <a:gd name="T15" fmla="*/ 34 h 170"/>
                <a:gd name="T16" fmla="*/ 32 w 151"/>
                <a:gd name="T17" fmla="*/ 40 h 170"/>
                <a:gd name="T18" fmla="*/ 24 w 151"/>
                <a:gd name="T19" fmla="*/ 49 h 170"/>
                <a:gd name="T20" fmla="*/ 15 w 151"/>
                <a:gd name="T21" fmla="*/ 57 h 170"/>
                <a:gd name="T22" fmla="*/ 9 w 151"/>
                <a:gd name="T23" fmla="*/ 66 h 170"/>
                <a:gd name="T24" fmla="*/ 5 w 151"/>
                <a:gd name="T25" fmla="*/ 76 h 170"/>
                <a:gd name="T26" fmla="*/ 2 w 151"/>
                <a:gd name="T27" fmla="*/ 87 h 170"/>
                <a:gd name="T28" fmla="*/ 0 w 151"/>
                <a:gd name="T29" fmla="*/ 100 h 170"/>
                <a:gd name="T30" fmla="*/ 0 w 151"/>
                <a:gd name="T31" fmla="*/ 108 h 170"/>
                <a:gd name="T32" fmla="*/ 2 w 151"/>
                <a:gd name="T33" fmla="*/ 121 h 170"/>
                <a:gd name="T34" fmla="*/ 7 w 151"/>
                <a:gd name="T35" fmla="*/ 131 h 170"/>
                <a:gd name="T36" fmla="*/ 11 w 151"/>
                <a:gd name="T37" fmla="*/ 140 h 170"/>
                <a:gd name="T38" fmla="*/ 19 w 151"/>
                <a:gd name="T39" fmla="*/ 151 h 170"/>
                <a:gd name="T40" fmla="*/ 22 w 151"/>
                <a:gd name="T41" fmla="*/ 153 h 170"/>
                <a:gd name="T42" fmla="*/ 32 w 151"/>
                <a:gd name="T43" fmla="*/ 159 h 170"/>
                <a:gd name="T44" fmla="*/ 41 w 151"/>
                <a:gd name="T45" fmla="*/ 165 h 170"/>
                <a:gd name="T46" fmla="*/ 53 w 151"/>
                <a:gd name="T47" fmla="*/ 167 h 170"/>
                <a:gd name="T48" fmla="*/ 64 w 151"/>
                <a:gd name="T49" fmla="*/ 170 h 170"/>
                <a:gd name="T50" fmla="*/ 77 w 151"/>
                <a:gd name="T51" fmla="*/ 167 h 170"/>
                <a:gd name="T52" fmla="*/ 87 w 151"/>
                <a:gd name="T53" fmla="*/ 165 h 170"/>
                <a:gd name="T54" fmla="*/ 98 w 151"/>
                <a:gd name="T55" fmla="*/ 161 h 170"/>
                <a:gd name="T56" fmla="*/ 100 w 151"/>
                <a:gd name="T57" fmla="*/ 161 h 170"/>
                <a:gd name="T58" fmla="*/ 106 w 151"/>
                <a:gd name="T59" fmla="*/ 157 h 170"/>
                <a:gd name="T60" fmla="*/ 115 w 151"/>
                <a:gd name="T61" fmla="*/ 153 h 170"/>
                <a:gd name="T62" fmla="*/ 123 w 151"/>
                <a:gd name="T63" fmla="*/ 144 h 170"/>
                <a:gd name="T64" fmla="*/ 136 w 151"/>
                <a:gd name="T65" fmla="*/ 136 h 170"/>
                <a:gd name="T66" fmla="*/ 91 w 151"/>
                <a:gd name="T67" fmla="*/ 136 h 170"/>
                <a:gd name="T68" fmla="*/ 83 w 151"/>
                <a:gd name="T69" fmla="*/ 134 h 170"/>
                <a:gd name="T70" fmla="*/ 72 w 151"/>
                <a:gd name="T71" fmla="*/ 129 h 170"/>
                <a:gd name="T72" fmla="*/ 64 w 151"/>
                <a:gd name="T73" fmla="*/ 121 h 170"/>
                <a:gd name="T74" fmla="*/ 62 w 151"/>
                <a:gd name="T75" fmla="*/ 119 h 170"/>
                <a:gd name="T76" fmla="*/ 55 w 151"/>
                <a:gd name="T77" fmla="*/ 108 h 170"/>
                <a:gd name="T78" fmla="*/ 51 w 151"/>
                <a:gd name="T79" fmla="*/ 98 h 170"/>
                <a:gd name="T80" fmla="*/ 51 w 151"/>
                <a:gd name="T81" fmla="*/ 85 h 170"/>
                <a:gd name="T82" fmla="*/ 51 w 151"/>
                <a:gd name="T83" fmla="*/ 76 h 170"/>
                <a:gd name="T84" fmla="*/ 53 w 151"/>
                <a:gd name="T85" fmla="*/ 66 h 170"/>
                <a:gd name="T86" fmla="*/ 60 w 151"/>
                <a:gd name="T87" fmla="*/ 55 h 170"/>
                <a:gd name="T88" fmla="*/ 64 w 151"/>
                <a:gd name="T89" fmla="*/ 49 h 170"/>
                <a:gd name="T90" fmla="*/ 72 w 151"/>
                <a:gd name="T91" fmla="*/ 43 h 170"/>
                <a:gd name="T92" fmla="*/ 81 w 151"/>
                <a:gd name="T93" fmla="*/ 34 h 170"/>
                <a:gd name="T94" fmla="*/ 94 w 151"/>
                <a:gd name="T95" fmla="*/ 28 h 170"/>
                <a:gd name="T96" fmla="*/ 96 w 151"/>
                <a:gd name="T97" fmla="*/ 28 h 170"/>
                <a:gd name="T98" fmla="*/ 102 w 151"/>
                <a:gd name="T99" fmla="*/ 24 h 170"/>
                <a:gd name="T100" fmla="*/ 110 w 151"/>
                <a:gd name="T101" fmla="*/ 19 h 170"/>
                <a:gd name="T102" fmla="*/ 121 w 151"/>
                <a:gd name="T103" fmla="*/ 15 h 170"/>
                <a:gd name="T104" fmla="*/ 136 w 151"/>
                <a:gd name="T105" fmla="*/ 9 h 170"/>
                <a:gd name="T106" fmla="*/ 151 w 151"/>
                <a:gd name="T107" fmla="*/ 2 h 170"/>
                <a:gd name="T108" fmla="*/ 108 w 151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70">
                  <a:moveTo>
                    <a:pt x="108" y="0"/>
                  </a:moveTo>
                  <a:lnTo>
                    <a:pt x="98" y="4"/>
                  </a:lnTo>
                  <a:lnTo>
                    <a:pt x="85" y="11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4"/>
                  </a:lnTo>
                  <a:lnTo>
                    <a:pt x="51" y="28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1"/>
                  </a:lnTo>
                  <a:lnTo>
                    <a:pt x="22" y="153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70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3"/>
                  </a:lnTo>
                  <a:lnTo>
                    <a:pt x="123" y="144"/>
                  </a:lnTo>
                  <a:lnTo>
                    <a:pt x="136" y="136"/>
                  </a:lnTo>
                  <a:lnTo>
                    <a:pt x="91" y="136"/>
                  </a:lnTo>
                  <a:lnTo>
                    <a:pt x="83" y="134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3"/>
                  </a:lnTo>
                  <a:lnTo>
                    <a:pt x="81" y="34"/>
                  </a:lnTo>
                  <a:lnTo>
                    <a:pt x="94" y="28"/>
                  </a:lnTo>
                  <a:lnTo>
                    <a:pt x="96" y="28"/>
                  </a:lnTo>
                  <a:lnTo>
                    <a:pt x="102" y="24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9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6" name="Freeform 353">
              <a:extLst>
                <a:ext uri="{FF2B5EF4-FFF2-40B4-BE49-F238E27FC236}">
                  <a16:creationId xmlns:a16="http://schemas.microsoft.com/office/drawing/2014/main" id="{000B5611-5D02-0B4E-AF4E-FC77FB63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25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5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4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6 w 89"/>
                <a:gd name="T17" fmla="*/ 74 h 80"/>
                <a:gd name="T18" fmla="*/ 13 w 89"/>
                <a:gd name="T19" fmla="*/ 78 h 80"/>
                <a:gd name="T20" fmla="*/ 25 w 89"/>
                <a:gd name="T21" fmla="*/ 80 h 80"/>
                <a:gd name="T22" fmla="*/ 34 w 89"/>
                <a:gd name="T23" fmla="*/ 80 h 80"/>
                <a:gd name="T24" fmla="*/ 42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1 w 89"/>
                <a:gd name="T37" fmla="*/ 12 h 80"/>
                <a:gd name="T38" fmla="*/ 68 w 89"/>
                <a:gd name="T39" fmla="*/ 8 h 80"/>
                <a:gd name="T40" fmla="*/ 78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5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4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6" y="74"/>
                  </a:lnTo>
                  <a:lnTo>
                    <a:pt x="13" y="78"/>
                  </a:lnTo>
                  <a:lnTo>
                    <a:pt x="25" y="80"/>
                  </a:lnTo>
                  <a:lnTo>
                    <a:pt x="34" y="80"/>
                  </a:lnTo>
                  <a:lnTo>
                    <a:pt x="42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1" y="12"/>
                  </a:lnTo>
                  <a:lnTo>
                    <a:pt x="68" y="8"/>
                  </a:lnTo>
                  <a:lnTo>
                    <a:pt x="78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7" name="Freeform 354">
              <a:extLst>
                <a:ext uri="{FF2B5EF4-FFF2-40B4-BE49-F238E27FC236}">
                  <a16:creationId xmlns:a16="http://schemas.microsoft.com/office/drawing/2014/main" id="{A63F3BE4-7A62-4D4C-A0AD-2C6C51710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38" y="3554413"/>
              <a:ext cx="58738" cy="87313"/>
            </a:xfrm>
            <a:custGeom>
              <a:avLst/>
              <a:gdLst>
                <a:gd name="T0" fmla="*/ 65 w 190"/>
                <a:gd name="T1" fmla="*/ 0 h 284"/>
                <a:gd name="T2" fmla="*/ 57 w 190"/>
                <a:gd name="T3" fmla="*/ 0 h 284"/>
                <a:gd name="T4" fmla="*/ 44 w 190"/>
                <a:gd name="T5" fmla="*/ 0 h 284"/>
                <a:gd name="T6" fmla="*/ 32 w 190"/>
                <a:gd name="T7" fmla="*/ 2 h 284"/>
                <a:gd name="T8" fmla="*/ 21 w 190"/>
                <a:gd name="T9" fmla="*/ 6 h 284"/>
                <a:gd name="T10" fmla="*/ 10 w 190"/>
                <a:gd name="T11" fmla="*/ 11 h 284"/>
                <a:gd name="T12" fmla="*/ 0 w 190"/>
                <a:gd name="T13" fmla="*/ 15 h 284"/>
                <a:gd name="T14" fmla="*/ 55 w 190"/>
                <a:gd name="T15" fmla="*/ 17 h 284"/>
                <a:gd name="T16" fmla="*/ 63 w 190"/>
                <a:gd name="T17" fmla="*/ 17 h 284"/>
                <a:gd name="T18" fmla="*/ 76 w 190"/>
                <a:gd name="T19" fmla="*/ 21 h 284"/>
                <a:gd name="T20" fmla="*/ 84 w 190"/>
                <a:gd name="T21" fmla="*/ 25 h 284"/>
                <a:gd name="T22" fmla="*/ 93 w 190"/>
                <a:gd name="T23" fmla="*/ 32 h 284"/>
                <a:gd name="T24" fmla="*/ 97 w 190"/>
                <a:gd name="T25" fmla="*/ 38 h 284"/>
                <a:gd name="T26" fmla="*/ 101 w 190"/>
                <a:gd name="T27" fmla="*/ 49 h 284"/>
                <a:gd name="T28" fmla="*/ 104 w 190"/>
                <a:gd name="T29" fmla="*/ 59 h 284"/>
                <a:gd name="T30" fmla="*/ 106 w 190"/>
                <a:gd name="T31" fmla="*/ 72 h 284"/>
                <a:gd name="T32" fmla="*/ 106 w 190"/>
                <a:gd name="T33" fmla="*/ 89 h 284"/>
                <a:gd name="T34" fmla="*/ 106 w 190"/>
                <a:gd name="T35" fmla="*/ 99 h 284"/>
                <a:gd name="T36" fmla="*/ 91 w 190"/>
                <a:gd name="T37" fmla="*/ 104 h 284"/>
                <a:gd name="T38" fmla="*/ 76 w 190"/>
                <a:gd name="T39" fmla="*/ 110 h 284"/>
                <a:gd name="T40" fmla="*/ 63 w 190"/>
                <a:gd name="T41" fmla="*/ 114 h 284"/>
                <a:gd name="T42" fmla="*/ 106 w 190"/>
                <a:gd name="T43" fmla="*/ 116 h 284"/>
                <a:gd name="T44" fmla="*/ 106 w 190"/>
                <a:gd name="T45" fmla="*/ 220 h 284"/>
                <a:gd name="T46" fmla="*/ 97 w 190"/>
                <a:gd name="T47" fmla="*/ 226 h 284"/>
                <a:gd name="T48" fmla="*/ 87 w 190"/>
                <a:gd name="T49" fmla="*/ 235 h 284"/>
                <a:gd name="T50" fmla="*/ 106 w 190"/>
                <a:gd name="T51" fmla="*/ 239 h 284"/>
                <a:gd name="T52" fmla="*/ 108 w 190"/>
                <a:gd name="T53" fmla="*/ 254 h 284"/>
                <a:gd name="T54" fmla="*/ 110 w 190"/>
                <a:gd name="T55" fmla="*/ 265 h 284"/>
                <a:gd name="T56" fmla="*/ 114 w 190"/>
                <a:gd name="T57" fmla="*/ 273 h 284"/>
                <a:gd name="T58" fmla="*/ 116 w 190"/>
                <a:gd name="T59" fmla="*/ 275 h 284"/>
                <a:gd name="T60" fmla="*/ 127 w 190"/>
                <a:gd name="T61" fmla="*/ 281 h 284"/>
                <a:gd name="T62" fmla="*/ 137 w 190"/>
                <a:gd name="T63" fmla="*/ 284 h 284"/>
                <a:gd name="T64" fmla="*/ 146 w 190"/>
                <a:gd name="T65" fmla="*/ 281 h 284"/>
                <a:gd name="T66" fmla="*/ 154 w 190"/>
                <a:gd name="T67" fmla="*/ 279 h 284"/>
                <a:gd name="T68" fmla="*/ 163 w 190"/>
                <a:gd name="T69" fmla="*/ 275 h 284"/>
                <a:gd name="T70" fmla="*/ 173 w 190"/>
                <a:gd name="T71" fmla="*/ 269 h 284"/>
                <a:gd name="T72" fmla="*/ 182 w 190"/>
                <a:gd name="T73" fmla="*/ 260 h 284"/>
                <a:gd name="T74" fmla="*/ 190 w 190"/>
                <a:gd name="T75" fmla="*/ 250 h 284"/>
                <a:gd name="T76" fmla="*/ 169 w 190"/>
                <a:gd name="T77" fmla="*/ 245 h 284"/>
                <a:gd name="T78" fmla="*/ 161 w 190"/>
                <a:gd name="T79" fmla="*/ 243 h 284"/>
                <a:gd name="T80" fmla="*/ 161 w 190"/>
                <a:gd name="T81" fmla="*/ 241 h 284"/>
                <a:gd name="T82" fmla="*/ 156 w 190"/>
                <a:gd name="T83" fmla="*/ 231 h 284"/>
                <a:gd name="T84" fmla="*/ 154 w 190"/>
                <a:gd name="T85" fmla="*/ 224 h 284"/>
                <a:gd name="T86" fmla="*/ 154 w 190"/>
                <a:gd name="T87" fmla="*/ 216 h 284"/>
                <a:gd name="T88" fmla="*/ 154 w 190"/>
                <a:gd name="T89" fmla="*/ 201 h 284"/>
                <a:gd name="T90" fmla="*/ 154 w 190"/>
                <a:gd name="T91" fmla="*/ 184 h 284"/>
                <a:gd name="T92" fmla="*/ 154 w 190"/>
                <a:gd name="T93" fmla="*/ 91 h 284"/>
                <a:gd name="T94" fmla="*/ 154 w 190"/>
                <a:gd name="T95" fmla="*/ 85 h 284"/>
                <a:gd name="T96" fmla="*/ 154 w 190"/>
                <a:gd name="T97" fmla="*/ 70 h 284"/>
                <a:gd name="T98" fmla="*/ 152 w 190"/>
                <a:gd name="T99" fmla="*/ 57 h 284"/>
                <a:gd name="T100" fmla="*/ 152 w 190"/>
                <a:gd name="T101" fmla="*/ 47 h 284"/>
                <a:gd name="T102" fmla="*/ 150 w 190"/>
                <a:gd name="T103" fmla="*/ 40 h 284"/>
                <a:gd name="T104" fmla="*/ 148 w 190"/>
                <a:gd name="T105" fmla="*/ 36 h 284"/>
                <a:gd name="T106" fmla="*/ 142 w 190"/>
                <a:gd name="T107" fmla="*/ 25 h 284"/>
                <a:gd name="T108" fmla="*/ 133 w 190"/>
                <a:gd name="T109" fmla="*/ 19 h 284"/>
                <a:gd name="T110" fmla="*/ 123 w 190"/>
                <a:gd name="T111" fmla="*/ 11 h 284"/>
                <a:gd name="T112" fmla="*/ 112 w 190"/>
                <a:gd name="T113" fmla="*/ 6 h 284"/>
                <a:gd name="T114" fmla="*/ 101 w 190"/>
                <a:gd name="T115" fmla="*/ 4 h 284"/>
                <a:gd name="T116" fmla="*/ 91 w 190"/>
                <a:gd name="T117" fmla="*/ 2 h 284"/>
                <a:gd name="T118" fmla="*/ 78 w 190"/>
                <a:gd name="T119" fmla="*/ 0 h 284"/>
                <a:gd name="T120" fmla="*/ 65 w 190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4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0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2"/>
                  </a:lnTo>
                  <a:lnTo>
                    <a:pt x="97" y="38"/>
                  </a:lnTo>
                  <a:lnTo>
                    <a:pt x="101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4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9"/>
                  </a:lnTo>
                  <a:lnTo>
                    <a:pt x="182" y="260"/>
                  </a:lnTo>
                  <a:lnTo>
                    <a:pt x="190" y="250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1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5"/>
                  </a:lnTo>
                  <a:lnTo>
                    <a:pt x="154" y="70"/>
                  </a:lnTo>
                  <a:lnTo>
                    <a:pt x="152" y="57"/>
                  </a:lnTo>
                  <a:lnTo>
                    <a:pt x="152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8" name="Freeform 355">
              <a:extLst>
                <a:ext uri="{FF2B5EF4-FFF2-40B4-BE49-F238E27FC236}">
                  <a16:creationId xmlns:a16="http://schemas.microsoft.com/office/drawing/2014/main" id="{1F7226AE-23DD-2343-BFFB-377CC6ACEB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4025" y="3149600"/>
              <a:ext cx="942975" cy="377825"/>
            </a:xfrm>
            <a:custGeom>
              <a:avLst/>
              <a:gdLst>
                <a:gd name="T0" fmla="*/ 0 w 3071"/>
                <a:gd name="T1" fmla="*/ 0 h 1227"/>
                <a:gd name="T2" fmla="*/ 0 w 3071"/>
                <a:gd name="T3" fmla="*/ 1227 h 1227"/>
                <a:gd name="T4" fmla="*/ 3071 w 3071"/>
                <a:gd name="T5" fmla="*/ 0 h 1227"/>
                <a:gd name="T6" fmla="*/ 3071 w 3071"/>
                <a:gd name="T7" fmla="*/ 1227 h 1227"/>
                <a:gd name="T8" fmla="*/ 309 w 3071"/>
                <a:gd name="T9" fmla="*/ 1022 h 1227"/>
                <a:gd name="T10" fmla="*/ 2764 w 3071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7">
                  <a:moveTo>
                    <a:pt x="0" y="0"/>
                  </a:moveTo>
                  <a:lnTo>
                    <a:pt x="0" y="1227"/>
                  </a:lnTo>
                  <a:moveTo>
                    <a:pt x="3071" y="0"/>
                  </a:moveTo>
                  <a:lnTo>
                    <a:pt x="3071" y="1227"/>
                  </a:lnTo>
                  <a:moveTo>
                    <a:pt x="309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9" name="Freeform 356">
              <a:extLst>
                <a:ext uri="{FF2B5EF4-FFF2-40B4-BE49-F238E27FC236}">
                  <a16:creationId xmlns:a16="http://schemas.microsoft.com/office/drawing/2014/main" id="{C002A4F7-E172-AF4D-B3DD-A087F7D8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5" y="3448050"/>
              <a:ext cx="95250" cy="33338"/>
            </a:xfrm>
            <a:custGeom>
              <a:avLst/>
              <a:gdLst>
                <a:gd name="T0" fmla="*/ 309 w 309"/>
                <a:gd name="T1" fmla="*/ 0 h 104"/>
                <a:gd name="T2" fmla="*/ 309 w 309"/>
                <a:gd name="T3" fmla="*/ 104 h 104"/>
                <a:gd name="T4" fmla="*/ 0 w 309"/>
                <a:gd name="T5" fmla="*/ 51 h 104"/>
                <a:gd name="T6" fmla="*/ 309 w 309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104">
                  <a:moveTo>
                    <a:pt x="309" y="0"/>
                  </a:moveTo>
                  <a:lnTo>
                    <a:pt x="309" y="104"/>
                  </a:lnTo>
                  <a:lnTo>
                    <a:pt x="0" y="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0" name="Freeform 357">
              <a:extLst>
                <a:ext uri="{FF2B5EF4-FFF2-40B4-BE49-F238E27FC236}">
                  <a16:creationId xmlns:a16="http://schemas.microsoft.com/office/drawing/2014/main" id="{379EF0C9-1F77-0240-BC17-0D164D42D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1" name="Freeform 358">
              <a:extLst>
                <a:ext uri="{FF2B5EF4-FFF2-40B4-BE49-F238E27FC236}">
                  <a16:creationId xmlns:a16="http://schemas.microsoft.com/office/drawing/2014/main" id="{A2F91FA4-EE3D-7F45-AC47-19FA0231C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98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7 w 59"/>
                <a:gd name="T3" fmla="*/ 6 h 14"/>
                <a:gd name="T4" fmla="*/ 19 w 59"/>
                <a:gd name="T5" fmla="*/ 10 h 14"/>
                <a:gd name="T6" fmla="*/ 8 w 59"/>
                <a:gd name="T7" fmla="*/ 12 h 14"/>
                <a:gd name="T8" fmla="*/ 0 w 59"/>
                <a:gd name="T9" fmla="*/ 14 h 14"/>
                <a:gd name="T10" fmla="*/ 44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2"/>
                  </a:lnTo>
                  <a:lnTo>
                    <a:pt x="0" y="14"/>
                  </a:lnTo>
                  <a:lnTo>
                    <a:pt x="44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2" name="Freeform 359">
              <a:extLst>
                <a:ext uri="{FF2B5EF4-FFF2-40B4-BE49-F238E27FC236}">
                  <a16:creationId xmlns:a16="http://schemas.microsoft.com/office/drawing/2014/main" id="{A297C725-AD1F-4E4B-A62F-147E327CA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3636963"/>
              <a:ext cx="9525" cy="7938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8 h 27"/>
                <a:gd name="T4" fmla="*/ 14 w 31"/>
                <a:gd name="T5" fmla="*/ 17 h 27"/>
                <a:gd name="T6" fmla="*/ 8 w 31"/>
                <a:gd name="T7" fmla="*/ 21 h 27"/>
                <a:gd name="T8" fmla="*/ 0 w 31"/>
                <a:gd name="T9" fmla="*/ 23 h 27"/>
                <a:gd name="T10" fmla="*/ 21 w 31"/>
                <a:gd name="T11" fmla="*/ 27 h 27"/>
                <a:gd name="T12" fmla="*/ 31 w 31"/>
                <a:gd name="T13" fmla="*/ 17 h 27"/>
                <a:gd name="T14" fmla="*/ 31 w 3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8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3" name="Freeform 360">
              <a:extLst>
                <a:ext uri="{FF2B5EF4-FFF2-40B4-BE49-F238E27FC236}">
                  <a16:creationId xmlns:a16="http://schemas.microsoft.com/office/drawing/2014/main" id="{B2E07950-DD79-C84B-8121-B935DC8FC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7 w 150"/>
                <a:gd name="T3" fmla="*/ 4 h 169"/>
                <a:gd name="T4" fmla="*/ 84 w 150"/>
                <a:gd name="T5" fmla="*/ 10 h 169"/>
                <a:gd name="T6" fmla="*/ 76 w 150"/>
                <a:gd name="T7" fmla="*/ 15 h 169"/>
                <a:gd name="T8" fmla="*/ 65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2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8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6 w 150"/>
                <a:gd name="T35" fmla="*/ 131 h 169"/>
                <a:gd name="T36" fmla="*/ 10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3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7 w 150"/>
                <a:gd name="T55" fmla="*/ 161 h 169"/>
                <a:gd name="T56" fmla="*/ 99 w 150"/>
                <a:gd name="T57" fmla="*/ 161 h 169"/>
                <a:gd name="T58" fmla="*/ 106 w 150"/>
                <a:gd name="T59" fmla="*/ 157 h 169"/>
                <a:gd name="T60" fmla="*/ 114 w 150"/>
                <a:gd name="T61" fmla="*/ 152 h 169"/>
                <a:gd name="T62" fmla="*/ 123 w 150"/>
                <a:gd name="T63" fmla="*/ 144 h 169"/>
                <a:gd name="T64" fmla="*/ 135 w 150"/>
                <a:gd name="T65" fmla="*/ 135 h 169"/>
                <a:gd name="T66" fmla="*/ 91 w 150"/>
                <a:gd name="T67" fmla="*/ 135 h 169"/>
                <a:gd name="T68" fmla="*/ 82 w 150"/>
                <a:gd name="T69" fmla="*/ 133 h 169"/>
                <a:gd name="T70" fmla="*/ 72 w 150"/>
                <a:gd name="T71" fmla="*/ 129 h 169"/>
                <a:gd name="T72" fmla="*/ 63 w 150"/>
                <a:gd name="T73" fmla="*/ 121 h 169"/>
                <a:gd name="T74" fmla="*/ 61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3 w 150"/>
                <a:gd name="T89" fmla="*/ 49 h 169"/>
                <a:gd name="T90" fmla="*/ 72 w 150"/>
                <a:gd name="T91" fmla="*/ 42 h 169"/>
                <a:gd name="T92" fmla="*/ 80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1 w 150"/>
                <a:gd name="T99" fmla="*/ 23 h 169"/>
                <a:gd name="T100" fmla="*/ 110 w 150"/>
                <a:gd name="T101" fmla="*/ 19 h 169"/>
                <a:gd name="T102" fmla="*/ 120 w 150"/>
                <a:gd name="T103" fmla="*/ 15 h 169"/>
                <a:gd name="T104" fmla="*/ 135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7" y="4"/>
                  </a:lnTo>
                  <a:lnTo>
                    <a:pt x="84" y="10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2"/>
                  </a:lnTo>
                  <a:lnTo>
                    <a:pt x="123" y="144"/>
                  </a:lnTo>
                  <a:lnTo>
                    <a:pt x="135" y="135"/>
                  </a:lnTo>
                  <a:lnTo>
                    <a:pt x="91" y="135"/>
                  </a:lnTo>
                  <a:lnTo>
                    <a:pt x="82" y="133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2"/>
                  </a:lnTo>
                  <a:lnTo>
                    <a:pt x="80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1" y="23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4" name="Freeform 361">
              <a:extLst>
                <a:ext uri="{FF2B5EF4-FFF2-40B4-BE49-F238E27FC236}">
                  <a16:creationId xmlns:a16="http://schemas.microsoft.com/office/drawing/2014/main" id="{3A889601-BEA5-4748-8DD9-0BA68E7B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88" y="3573463"/>
              <a:ext cx="28575" cy="23813"/>
            </a:xfrm>
            <a:custGeom>
              <a:avLst/>
              <a:gdLst>
                <a:gd name="T0" fmla="*/ 34 w 89"/>
                <a:gd name="T1" fmla="*/ 0 h 81"/>
                <a:gd name="T2" fmla="*/ 26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5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7 w 89"/>
                <a:gd name="T17" fmla="*/ 75 h 81"/>
                <a:gd name="T18" fmla="*/ 13 w 89"/>
                <a:gd name="T19" fmla="*/ 79 h 81"/>
                <a:gd name="T20" fmla="*/ 26 w 89"/>
                <a:gd name="T21" fmla="*/ 81 h 81"/>
                <a:gd name="T22" fmla="*/ 34 w 89"/>
                <a:gd name="T23" fmla="*/ 81 h 81"/>
                <a:gd name="T24" fmla="*/ 43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2 w 89"/>
                <a:gd name="T37" fmla="*/ 13 h 81"/>
                <a:gd name="T38" fmla="*/ 68 w 89"/>
                <a:gd name="T39" fmla="*/ 9 h 81"/>
                <a:gd name="T40" fmla="*/ 79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6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5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7" y="75"/>
                  </a:lnTo>
                  <a:lnTo>
                    <a:pt x="13" y="79"/>
                  </a:lnTo>
                  <a:lnTo>
                    <a:pt x="26" y="81"/>
                  </a:lnTo>
                  <a:lnTo>
                    <a:pt x="34" y="81"/>
                  </a:lnTo>
                  <a:lnTo>
                    <a:pt x="43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2" y="13"/>
                  </a:lnTo>
                  <a:lnTo>
                    <a:pt x="68" y="9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5" name="Freeform 362">
              <a:extLst>
                <a:ext uri="{FF2B5EF4-FFF2-40B4-BE49-F238E27FC236}">
                  <a16:creationId xmlns:a16="http://schemas.microsoft.com/office/drawing/2014/main" id="{74422200-AC75-4440-8041-CADA57C2F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3568700"/>
              <a:ext cx="58738" cy="87313"/>
            </a:xfrm>
            <a:custGeom>
              <a:avLst/>
              <a:gdLst>
                <a:gd name="T0" fmla="*/ 66 w 191"/>
                <a:gd name="T1" fmla="*/ 0 h 283"/>
                <a:gd name="T2" fmla="*/ 57 w 191"/>
                <a:gd name="T3" fmla="*/ 0 h 283"/>
                <a:gd name="T4" fmla="*/ 45 w 191"/>
                <a:gd name="T5" fmla="*/ 0 h 283"/>
                <a:gd name="T6" fmla="*/ 32 w 191"/>
                <a:gd name="T7" fmla="*/ 2 h 283"/>
                <a:gd name="T8" fmla="*/ 21 w 191"/>
                <a:gd name="T9" fmla="*/ 6 h 283"/>
                <a:gd name="T10" fmla="*/ 11 w 191"/>
                <a:gd name="T11" fmla="*/ 10 h 283"/>
                <a:gd name="T12" fmla="*/ 0 w 191"/>
                <a:gd name="T13" fmla="*/ 14 h 283"/>
                <a:gd name="T14" fmla="*/ 55 w 191"/>
                <a:gd name="T15" fmla="*/ 17 h 283"/>
                <a:gd name="T16" fmla="*/ 64 w 191"/>
                <a:gd name="T17" fmla="*/ 17 h 283"/>
                <a:gd name="T18" fmla="*/ 76 w 191"/>
                <a:gd name="T19" fmla="*/ 21 h 283"/>
                <a:gd name="T20" fmla="*/ 85 w 191"/>
                <a:gd name="T21" fmla="*/ 25 h 283"/>
                <a:gd name="T22" fmla="*/ 93 w 191"/>
                <a:gd name="T23" fmla="*/ 31 h 283"/>
                <a:gd name="T24" fmla="*/ 98 w 191"/>
                <a:gd name="T25" fmla="*/ 38 h 283"/>
                <a:gd name="T26" fmla="*/ 102 w 191"/>
                <a:gd name="T27" fmla="*/ 48 h 283"/>
                <a:gd name="T28" fmla="*/ 104 w 191"/>
                <a:gd name="T29" fmla="*/ 59 h 283"/>
                <a:gd name="T30" fmla="*/ 106 w 191"/>
                <a:gd name="T31" fmla="*/ 72 h 283"/>
                <a:gd name="T32" fmla="*/ 106 w 191"/>
                <a:gd name="T33" fmla="*/ 89 h 283"/>
                <a:gd name="T34" fmla="*/ 106 w 191"/>
                <a:gd name="T35" fmla="*/ 99 h 283"/>
                <a:gd name="T36" fmla="*/ 91 w 191"/>
                <a:gd name="T37" fmla="*/ 103 h 283"/>
                <a:gd name="T38" fmla="*/ 76 w 191"/>
                <a:gd name="T39" fmla="*/ 110 h 283"/>
                <a:gd name="T40" fmla="*/ 64 w 191"/>
                <a:gd name="T41" fmla="*/ 114 h 283"/>
                <a:gd name="T42" fmla="*/ 106 w 191"/>
                <a:gd name="T43" fmla="*/ 116 h 283"/>
                <a:gd name="T44" fmla="*/ 106 w 191"/>
                <a:gd name="T45" fmla="*/ 220 h 283"/>
                <a:gd name="T46" fmla="*/ 98 w 191"/>
                <a:gd name="T47" fmla="*/ 226 h 283"/>
                <a:gd name="T48" fmla="*/ 87 w 191"/>
                <a:gd name="T49" fmla="*/ 235 h 283"/>
                <a:gd name="T50" fmla="*/ 106 w 191"/>
                <a:gd name="T51" fmla="*/ 239 h 283"/>
                <a:gd name="T52" fmla="*/ 108 w 191"/>
                <a:gd name="T53" fmla="*/ 254 h 283"/>
                <a:gd name="T54" fmla="*/ 110 w 191"/>
                <a:gd name="T55" fmla="*/ 264 h 283"/>
                <a:gd name="T56" fmla="*/ 114 w 191"/>
                <a:gd name="T57" fmla="*/ 273 h 283"/>
                <a:gd name="T58" fmla="*/ 117 w 191"/>
                <a:gd name="T59" fmla="*/ 275 h 283"/>
                <a:gd name="T60" fmla="*/ 127 w 191"/>
                <a:gd name="T61" fmla="*/ 281 h 283"/>
                <a:gd name="T62" fmla="*/ 138 w 191"/>
                <a:gd name="T63" fmla="*/ 283 h 283"/>
                <a:gd name="T64" fmla="*/ 146 w 191"/>
                <a:gd name="T65" fmla="*/ 281 h 283"/>
                <a:gd name="T66" fmla="*/ 155 w 191"/>
                <a:gd name="T67" fmla="*/ 279 h 283"/>
                <a:gd name="T68" fmla="*/ 163 w 191"/>
                <a:gd name="T69" fmla="*/ 275 h 283"/>
                <a:gd name="T70" fmla="*/ 174 w 191"/>
                <a:gd name="T71" fmla="*/ 268 h 283"/>
                <a:gd name="T72" fmla="*/ 182 w 191"/>
                <a:gd name="T73" fmla="*/ 260 h 283"/>
                <a:gd name="T74" fmla="*/ 191 w 191"/>
                <a:gd name="T75" fmla="*/ 249 h 283"/>
                <a:gd name="T76" fmla="*/ 170 w 191"/>
                <a:gd name="T77" fmla="*/ 245 h 283"/>
                <a:gd name="T78" fmla="*/ 161 w 191"/>
                <a:gd name="T79" fmla="*/ 243 h 283"/>
                <a:gd name="T80" fmla="*/ 161 w 191"/>
                <a:gd name="T81" fmla="*/ 241 h 283"/>
                <a:gd name="T82" fmla="*/ 157 w 191"/>
                <a:gd name="T83" fmla="*/ 230 h 283"/>
                <a:gd name="T84" fmla="*/ 155 w 191"/>
                <a:gd name="T85" fmla="*/ 224 h 283"/>
                <a:gd name="T86" fmla="*/ 155 w 191"/>
                <a:gd name="T87" fmla="*/ 216 h 283"/>
                <a:gd name="T88" fmla="*/ 155 w 191"/>
                <a:gd name="T89" fmla="*/ 201 h 283"/>
                <a:gd name="T90" fmla="*/ 155 w 191"/>
                <a:gd name="T91" fmla="*/ 184 h 283"/>
                <a:gd name="T92" fmla="*/ 155 w 191"/>
                <a:gd name="T93" fmla="*/ 91 h 283"/>
                <a:gd name="T94" fmla="*/ 155 w 191"/>
                <a:gd name="T95" fmla="*/ 84 h 283"/>
                <a:gd name="T96" fmla="*/ 155 w 191"/>
                <a:gd name="T97" fmla="*/ 69 h 283"/>
                <a:gd name="T98" fmla="*/ 153 w 191"/>
                <a:gd name="T99" fmla="*/ 57 h 283"/>
                <a:gd name="T100" fmla="*/ 153 w 191"/>
                <a:gd name="T101" fmla="*/ 46 h 283"/>
                <a:gd name="T102" fmla="*/ 150 w 191"/>
                <a:gd name="T103" fmla="*/ 40 h 283"/>
                <a:gd name="T104" fmla="*/ 148 w 191"/>
                <a:gd name="T105" fmla="*/ 36 h 283"/>
                <a:gd name="T106" fmla="*/ 142 w 191"/>
                <a:gd name="T107" fmla="*/ 25 h 283"/>
                <a:gd name="T108" fmla="*/ 134 w 191"/>
                <a:gd name="T109" fmla="*/ 19 h 283"/>
                <a:gd name="T110" fmla="*/ 123 w 191"/>
                <a:gd name="T111" fmla="*/ 10 h 283"/>
                <a:gd name="T112" fmla="*/ 112 w 191"/>
                <a:gd name="T113" fmla="*/ 6 h 283"/>
                <a:gd name="T114" fmla="*/ 102 w 191"/>
                <a:gd name="T115" fmla="*/ 4 h 283"/>
                <a:gd name="T116" fmla="*/ 91 w 191"/>
                <a:gd name="T117" fmla="*/ 2 h 283"/>
                <a:gd name="T118" fmla="*/ 79 w 191"/>
                <a:gd name="T119" fmla="*/ 0 h 283"/>
                <a:gd name="T120" fmla="*/ 66 w 191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3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8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8"/>
                  </a:lnTo>
                  <a:lnTo>
                    <a:pt x="182" y="260"/>
                  </a:lnTo>
                  <a:lnTo>
                    <a:pt x="191" y="249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4"/>
                  </a:lnTo>
                  <a:lnTo>
                    <a:pt x="155" y="69"/>
                  </a:lnTo>
                  <a:lnTo>
                    <a:pt x="153" y="57"/>
                  </a:lnTo>
                  <a:lnTo>
                    <a:pt x="153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6" name="Freeform 363">
              <a:extLst>
                <a:ext uri="{FF2B5EF4-FFF2-40B4-BE49-F238E27FC236}">
                  <a16:creationId xmlns:a16="http://schemas.microsoft.com/office/drawing/2014/main" id="{72DFD6F5-1BC4-A84D-8C87-6953CF202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0538" y="3135313"/>
              <a:ext cx="1887538" cy="377825"/>
            </a:xfrm>
            <a:custGeom>
              <a:avLst/>
              <a:gdLst>
                <a:gd name="T0" fmla="*/ 0 w 6142"/>
                <a:gd name="T1" fmla="*/ 0 h 1228"/>
                <a:gd name="T2" fmla="*/ 0 w 6142"/>
                <a:gd name="T3" fmla="*/ 1228 h 1228"/>
                <a:gd name="T4" fmla="*/ 6142 w 6142"/>
                <a:gd name="T5" fmla="*/ 0 h 1228"/>
                <a:gd name="T6" fmla="*/ 6142 w 6142"/>
                <a:gd name="T7" fmla="*/ 1228 h 1228"/>
                <a:gd name="T8" fmla="*/ 307 w 6142"/>
                <a:gd name="T9" fmla="*/ 1022 h 1228"/>
                <a:gd name="T10" fmla="*/ 5835 w 6142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2" h="1228">
                  <a:moveTo>
                    <a:pt x="0" y="0"/>
                  </a:moveTo>
                  <a:lnTo>
                    <a:pt x="0" y="1228"/>
                  </a:lnTo>
                  <a:moveTo>
                    <a:pt x="6142" y="0"/>
                  </a:moveTo>
                  <a:lnTo>
                    <a:pt x="6142" y="1228"/>
                  </a:lnTo>
                  <a:moveTo>
                    <a:pt x="307" y="1022"/>
                  </a:moveTo>
                  <a:lnTo>
                    <a:pt x="583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7" name="Freeform 364">
              <a:extLst>
                <a:ext uri="{FF2B5EF4-FFF2-40B4-BE49-F238E27FC236}">
                  <a16:creationId xmlns:a16="http://schemas.microsoft.com/office/drawing/2014/main" id="{B7E87BA4-2546-D045-AFCB-FDB74BA02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3435350"/>
              <a:ext cx="95250" cy="30163"/>
            </a:xfrm>
            <a:custGeom>
              <a:avLst/>
              <a:gdLst>
                <a:gd name="T0" fmla="*/ 307 w 307"/>
                <a:gd name="T1" fmla="*/ 0 h 101"/>
                <a:gd name="T2" fmla="*/ 307 w 307"/>
                <a:gd name="T3" fmla="*/ 101 h 101"/>
                <a:gd name="T4" fmla="*/ 0 w 307"/>
                <a:gd name="T5" fmla="*/ 50 h 101"/>
                <a:gd name="T6" fmla="*/ 307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307" y="0"/>
                  </a:moveTo>
                  <a:lnTo>
                    <a:pt x="307" y="101"/>
                  </a:lnTo>
                  <a:lnTo>
                    <a:pt x="0" y="5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8" name="Freeform 365">
              <a:extLst>
                <a:ext uri="{FF2B5EF4-FFF2-40B4-BE49-F238E27FC236}">
                  <a16:creationId xmlns:a16="http://schemas.microsoft.com/office/drawing/2014/main" id="{F2B214B3-0F9E-344F-931C-82516665E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5" y="3435350"/>
              <a:ext cx="95250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9" name="Freeform 366">
              <a:extLst>
                <a:ext uri="{FF2B5EF4-FFF2-40B4-BE49-F238E27FC236}">
                  <a16:creationId xmlns:a16="http://schemas.microsoft.com/office/drawing/2014/main" id="{F055ED68-AA91-2D48-B479-9DA9EB5A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3614738"/>
              <a:ext cx="80963" cy="23813"/>
            </a:xfrm>
            <a:custGeom>
              <a:avLst/>
              <a:gdLst>
                <a:gd name="T0" fmla="*/ 264 w 264"/>
                <a:gd name="T1" fmla="*/ 0 h 76"/>
                <a:gd name="T2" fmla="*/ 254 w 264"/>
                <a:gd name="T3" fmla="*/ 0 h 76"/>
                <a:gd name="T4" fmla="*/ 252 w 264"/>
                <a:gd name="T5" fmla="*/ 2 h 76"/>
                <a:gd name="T6" fmla="*/ 243 w 264"/>
                <a:gd name="T7" fmla="*/ 13 h 76"/>
                <a:gd name="T8" fmla="*/ 235 w 264"/>
                <a:gd name="T9" fmla="*/ 19 h 76"/>
                <a:gd name="T10" fmla="*/ 235 w 264"/>
                <a:gd name="T11" fmla="*/ 21 h 76"/>
                <a:gd name="T12" fmla="*/ 224 w 264"/>
                <a:gd name="T13" fmla="*/ 25 h 76"/>
                <a:gd name="T14" fmla="*/ 211 w 264"/>
                <a:gd name="T15" fmla="*/ 30 h 76"/>
                <a:gd name="T16" fmla="*/ 205 w 264"/>
                <a:gd name="T17" fmla="*/ 30 h 76"/>
                <a:gd name="T18" fmla="*/ 197 w 264"/>
                <a:gd name="T19" fmla="*/ 32 h 76"/>
                <a:gd name="T20" fmla="*/ 182 w 264"/>
                <a:gd name="T21" fmla="*/ 32 h 76"/>
                <a:gd name="T22" fmla="*/ 167 w 264"/>
                <a:gd name="T23" fmla="*/ 32 h 76"/>
                <a:gd name="T24" fmla="*/ 63 w 264"/>
                <a:gd name="T25" fmla="*/ 32 h 76"/>
                <a:gd name="T26" fmla="*/ 34 w 264"/>
                <a:gd name="T27" fmla="*/ 34 h 76"/>
                <a:gd name="T28" fmla="*/ 23 w 264"/>
                <a:gd name="T29" fmla="*/ 44 h 76"/>
                <a:gd name="T30" fmla="*/ 12 w 264"/>
                <a:gd name="T31" fmla="*/ 55 h 76"/>
                <a:gd name="T32" fmla="*/ 0 w 264"/>
                <a:gd name="T33" fmla="*/ 66 h 76"/>
                <a:gd name="T34" fmla="*/ 0 w 264"/>
                <a:gd name="T35" fmla="*/ 76 h 76"/>
                <a:gd name="T36" fmla="*/ 235 w 264"/>
                <a:gd name="T37" fmla="*/ 76 h 76"/>
                <a:gd name="T38" fmla="*/ 264 w 264"/>
                <a:gd name="T3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4" h="76">
                  <a:moveTo>
                    <a:pt x="264" y="0"/>
                  </a:moveTo>
                  <a:lnTo>
                    <a:pt x="254" y="0"/>
                  </a:lnTo>
                  <a:lnTo>
                    <a:pt x="252" y="2"/>
                  </a:lnTo>
                  <a:lnTo>
                    <a:pt x="243" y="13"/>
                  </a:lnTo>
                  <a:lnTo>
                    <a:pt x="235" y="19"/>
                  </a:lnTo>
                  <a:lnTo>
                    <a:pt x="235" y="21"/>
                  </a:lnTo>
                  <a:lnTo>
                    <a:pt x="224" y="25"/>
                  </a:lnTo>
                  <a:lnTo>
                    <a:pt x="211" y="30"/>
                  </a:lnTo>
                  <a:lnTo>
                    <a:pt x="205" y="30"/>
                  </a:lnTo>
                  <a:lnTo>
                    <a:pt x="197" y="32"/>
                  </a:lnTo>
                  <a:lnTo>
                    <a:pt x="182" y="32"/>
                  </a:lnTo>
                  <a:lnTo>
                    <a:pt x="167" y="32"/>
                  </a:lnTo>
                  <a:lnTo>
                    <a:pt x="63" y="32"/>
                  </a:lnTo>
                  <a:lnTo>
                    <a:pt x="34" y="34"/>
                  </a:lnTo>
                  <a:lnTo>
                    <a:pt x="23" y="44"/>
                  </a:lnTo>
                  <a:lnTo>
                    <a:pt x="12" y="55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235" y="7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0" name="Freeform 367">
              <a:extLst>
                <a:ext uri="{FF2B5EF4-FFF2-40B4-BE49-F238E27FC236}">
                  <a16:creationId xmlns:a16="http://schemas.microsoft.com/office/drawing/2014/main" id="{1B6C1A28-F0D8-9B43-AAC8-D5EC8733D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3527425"/>
              <a:ext cx="30163" cy="20638"/>
            </a:xfrm>
            <a:custGeom>
              <a:avLst/>
              <a:gdLst>
                <a:gd name="T0" fmla="*/ 24 w 98"/>
                <a:gd name="T1" fmla="*/ 0 h 68"/>
                <a:gd name="T2" fmla="*/ 17 w 98"/>
                <a:gd name="T3" fmla="*/ 9 h 68"/>
                <a:gd name="T4" fmla="*/ 13 w 98"/>
                <a:gd name="T5" fmla="*/ 19 h 68"/>
                <a:gd name="T6" fmla="*/ 9 w 98"/>
                <a:gd name="T7" fmla="*/ 30 h 68"/>
                <a:gd name="T8" fmla="*/ 5 w 98"/>
                <a:gd name="T9" fmla="*/ 43 h 68"/>
                <a:gd name="T10" fmla="*/ 3 w 98"/>
                <a:gd name="T11" fmla="*/ 53 h 68"/>
                <a:gd name="T12" fmla="*/ 0 w 98"/>
                <a:gd name="T13" fmla="*/ 68 h 68"/>
                <a:gd name="T14" fmla="*/ 11 w 98"/>
                <a:gd name="T15" fmla="*/ 68 h 68"/>
                <a:gd name="T16" fmla="*/ 11 w 98"/>
                <a:gd name="T17" fmla="*/ 64 h 68"/>
                <a:gd name="T18" fmla="*/ 17 w 98"/>
                <a:gd name="T19" fmla="*/ 53 h 68"/>
                <a:gd name="T20" fmla="*/ 22 w 98"/>
                <a:gd name="T21" fmla="*/ 43 h 68"/>
                <a:gd name="T22" fmla="*/ 30 w 98"/>
                <a:gd name="T23" fmla="*/ 32 h 68"/>
                <a:gd name="T24" fmla="*/ 36 w 98"/>
                <a:gd name="T25" fmla="*/ 24 h 68"/>
                <a:gd name="T26" fmla="*/ 45 w 98"/>
                <a:gd name="T27" fmla="*/ 17 h 68"/>
                <a:gd name="T28" fmla="*/ 53 w 98"/>
                <a:gd name="T29" fmla="*/ 11 h 68"/>
                <a:gd name="T30" fmla="*/ 64 w 98"/>
                <a:gd name="T31" fmla="*/ 7 h 68"/>
                <a:gd name="T32" fmla="*/ 75 w 98"/>
                <a:gd name="T33" fmla="*/ 2 h 68"/>
                <a:gd name="T34" fmla="*/ 85 w 98"/>
                <a:gd name="T35" fmla="*/ 0 h 68"/>
                <a:gd name="T36" fmla="*/ 98 w 98"/>
                <a:gd name="T37" fmla="*/ 0 h 68"/>
                <a:gd name="T38" fmla="*/ 24 w 98"/>
                <a:gd name="T3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68">
                  <a:moveTo>
                    <a:pt x="24" y="0"/>
                  </a:moveTo>
                  <a:lnTo>
                    <a:pt x="17" y="9"/>
                  </a:lnTo>
                  <a:lnTo>
                    <a:pt x="13" y="19"/>
                  </a:lnTo>
                  <a:lnTo>
                    <a:pt x="9" y="30"/>
                  </a:lnTo>
                  <a:lnTo>
                    <a:pt x="5" y="43"/>
                  </a:lnTo>
                  <a:lnTo>
                    <a:pt x="3" y="53"/>
                  </a:lnTo>
                  <a:lnTo>
                    <a:pt x="0" y="68"/>
                  </a:lnTo>
                  <a:lnTo>
                    <a:pt x="11" y="68"/>
                  </a:lnTo>
                  <a:lnTo>
                    <a:pt x="11" y="64"/>
                  </a:lnTo>
                  <a:lnTo>
                    <a:pt x="17" y="53"/>
                  </a:lnTo>
                  <a:lnTo>
                    <a:pt x="22" y="43"/>
                  </a:lnTo>
                  <a:lnTo>
                    <a:pt x="30" y="32"/>
                  </a:lnTo>
                  <a:lnTo>
                    <a:pt x="36" y="24"/>
                  </a:lnTo>
                  <a:lnTo>
                    <a:pt x="45" y="17"/>
                  </a:lnTo>
                  <a:lnTo>
                    <a:pt x="53" y="11"/>
                  </a:lnTo>
                  <a:lnTo>
                    <a:pt x="64" y="7"/>
                  </a:lnTo>
                  <a:lnTo>
                    <a:pt x="75" y="2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1" name="Freeform 368">
              <a:extLst>
                <a:ext uri="{FF2B5EF4-FFF2-40B4-BE49-F238E27FC236}">
                  <a16:creationId xmlns:a16="http://schemas.microsoft.com/office/drawing/2014/main" id="{FB46D5F4-50B8-9442-87F4-015B16145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3513138"/>
              <a:ext cx="63500" cy="112713"/>
            </a:xfrm>
            <a:custGeom>
              <a:avLst/>
              <a:gdLst>
                <a:gd name="T0" fmla="*/ 91 w 205"/>
                <a:gd name="T1" fmla="*/ 0 h 366"/>
                <a:gd name="T2" fmla="*/ 65 w 205"/>
                <a:gd name="T3" fmla="*/ 4 h 366"/>
                <a:gd name="T4" fmla="*/ 44 w 205"/>
                <a:gd name="T5" fmla="*/ 10 h 366"/>
                <a:gd name="T6" fmla="*/ 25 w 205"/>
                <a:gd name="T7" fmla="*/ 23 h 366"/>
                <a:gd name="T8" fmla="*/ 8 w 205"/>
                <a:gd name="T9" fmla="*/ 38 h 366"/>
                <a:gd name="T10" fmla="*/ 76 w 205"/>
                <a:gd name="T11" fmla="*/ 46 h 366"/>
                <a:gd name="T12" fmla="*/ 93 w 205"/>
                <a:gd name="T13" fmla="*/ 46 h 366"/>
                <a:gd name="T14" fmla="*/ 114 w 205"/>
                <a:gd name="T15" fmla="*/ 55 h 366"/>
                <a:gd name="T16" fmla="*/ 131 w 205"/>
                <a:gd name="T17" fmla="*/ 70 h 366"/>
                <a:gd name="T18" fmla="*/ 144 w 205"/>
                <a:gd name="T19" fmla="*/ 86 h 366"/>
                <a:gd name="T20" fmla="*/ 152 w 205"/>
                <a:gd name="T21" fmla="*/ 108 h 366"/>
                <a:gd name="T22" fmla="*/ 154 w 205"/>
                <a:gd name="T23" fmla="*/ 133 h 366"/>
                <a:gd name="T24" fmla="*/ 152 w 205"/>
                <a:gd name="T25" fmla="*/ 154 h 366"/>
                <a:gd name="T26" fmla="*/ 148 w 205"/>
                <a:gd name="T27" fmla="*/ 175 h 366"/>
                <a:gd name="T28" fmla="*/ 139 w 205"/>
                <a:gd name="T29" fmla="*/ 197 h 366"/>
                <a:gd name="T30" fmla="*/ 127 w 205"/>
                <a:gd name="T31" fmla="*/ 220 h 366"/>
                <a:gd name="T32" fmla="*/ 112 w 205"/>
                <a:gd name="T33" fmla="*/ 243 h 366"/>
                <a:gd name="T34" fmla="*/ 103 w 205"/>
                <a:gd name="T35" fmla="*/ 256 h 366"/>
                <a:gd name="T36" fmla="*/ 91 w 205"/>
                <a:gd name="T37" fmla="*/ 271 h 366"/>
                <a:gd name="T38" fmla="*/ 78 w 205"/>
                <a:gd name="T39" fmla="*/ 285 h 366"/>
                <a:gd name="T40" fmla="*/ 63 w 205"/>
                <a:gd name="T41" fmla="*/ 302 h 366"/>
                <a:gd name="T42" fmla="*/ 46 w 205"/>
                <a:gd name="T43" fmla="*/ 319 h 366"/>
                <a:gd name="T44" fmla="*/ 29 w 205"/>
                <a:gd name="T45" fmla="*/ 338 h 366"/>
                <a:gd name="T46" fmla="*/ 10 w 205"/>
                <a:gd name="T47" fmla="*/ 357 h 366"/>
                <a:gd name="T48" fmla="*/ 29 w 205"/>
                <a:gd name="T49" fmla="*/ 364 h 366"/>
                <a:gd name="T50" fmla="*/ 38 w 205"/>
                <a:gd name="T51" fmla="*/ 355 h 366"/>
                <a:gd name="T52" fmla="*/ 50 w 205"/>
                <a:gd name="T53" fmla="*/ 343 h 366"/>
                <a:gd name="T54" fmla="*/ 65 w 205"/>
                <a:gd name="T55" fmla="*/ 326 h 366"/>
                <a:gd name="T56" fmla="*/ 84 w 205"/>
                <a:gd name="T57" fmla="*/ 307 h 366"/>
                <a:gd name="T58" fmla="*/ 108 w 205"/>
                <a:gd name="T59" fmla="*/ 281 h 366"/>
                <a:gd name="T60" fmla="*/ 124 w 205"/>
                <a:gd name="T61" fmla="*/ 264 h 366"/>
                <a:gd name="T62" fmla="*/ 141 w 205"/>
                <a:gd name="T63" fmla="*/ 243 h 366"/>
                <a:gd name="T64" fmla="*/ 156 w 205"/>
                <a:gd name="T65" fmla="*/ 224 h 366"/>
                <a:gd name="T66" fmla="*/ 171 w 205"/>
                <a:gd name="T67" fmla="*/ 203 h 366"/>
                <a:gd name="T68" fmla="*/ 182 w 205"/>
                <a:gd name="T69" fmla="*/ 184 h 366"/>
                <a:gd name="T70" fmla="*/ 190 w 205"/>
                <a:gd name="T71" fmla="*/ 167 h 366"/>
                <a:gd name="T72" fmla="*/ 196 w 205"/>
                <a:gd name="T73" fmla="*/ 152 h 366"/>
                <a:gd name="T74" fmla="*/ 203 w 205"/>
                <a:gd name="T75" fmla="*/ 129 h 366"/>
                <a:gd name="T76" fmla="*/ 205 w 205"/>
                <a:gd name="T77" fmla="*/ 106 h 366"/>
                <a:gd name="T78" fmla="*/ 205 w 205"/>
                <a:gd name="T79" fmla="*/ 93 h 366"/>
                <a:gd name="T80" fmla="*/ 199 w 205"/>
                <a:gd name="T81" fmla="*/ 70 h 366"/>
                <a:gd name="T82" fmla="*/ 188 w 205"/>
                <a:gd name="T83" fmla="*/ 50 h 366"/>
                <a:gd name="T84" fmla="*/ 173 w 205"/>
                <a:gd name="T85" fmla="*/ 31 h 366"/>
                <a:gd name="T86" fmla="*/ 158 w 205"/>
                <a:gd name="T87" fmla="*/ 21 h 366"/>
                <a:gd name="T88" fmla="*/ 137 w 205"/>
                <a:gd name="T89" fmla="*/ 8 h 366"/>
                <a:gd name="T90" fmla="*/ 116 w 205"/>
                <a:gd name="T91" fmla="*/ 2 h 366"/>
                <a:gd name="T92" fmla="*/ 91 w 205"/>
                <a:gd name="T93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5" h="366">
                  <a:moveTo>
                    <a:pt x="91" y="0"/>
                  </a:moveTo>
                  <a:lnTo>
                    <a:pt x="91" y="0"/>
                  </a:lnTo>
                  <a:lnTo>
                    <a:pt x="78" y="2"/>
                  </a:lnTo>
                  <a:lnTo>
                    <a:pt x="65" y="4"/>
                  </a:lnTo>
                  <a:lnTo>
                    <a:pt x="55" y="6"/>
                  </a:lnTo>
                  <a:lnTo>
                    <a:pt x="44" y="10"/>
                  </a:lnTo>
                  <a:lnTo>
                    <a:pt x="33" y="17"/>
                  </a:lnTo>
                  <a:lnTo>
                    <a:pt x="25" y="23"/>
                  </a:lnTo>
                  <a:lnTo>
                    <a:pt x="17" y="29"/>
                  </a:lnTo>
                  <a:lnTo>
                    <a:pt x="8" y="38"/>
                  </a:lnTo>
                  <a:lnTo>
                    <a:pt x="2" y="46"/>
                  </a:lnTo>
                  <a:lnTo>
                    <a:pt x="76" y="46"/>
                  </a:lnTo>
                  <a:lnTo>
                    <a:pt x="80" y="46"/>
                  </a:lnTo>
                  <a:lnTo>
                    <a:pt x="93" y="46"/>
                  </a:lnTo>
                  <a:lnTo>
                    <a:pt x="103" y="50"/>
                  </a:lnTo>
                  <a:lnTo>
                    <a:pt x="114" y="55"/>
                  </a:lnTo>
                  <a:lnTo>
                    <a:pt x="122" y="61"/>
                  </a:lnTo>
                  <a:lnTo>
                    <a:pt x="131" y="70"/>
                  </a:lnTo>
                  <a:lnTo>
                    <a:pt x="137" y="78"/>
                  </a:lnTo>
                  <a:lnTo>
                    <a:pt x="144" y="86"/>
                  </a:lnTo>
                  <a:lnTo>
                    <a:pt x="148" y="97"/>
                  </a:lnTo>
                  <a:lnTo>
                    <a:pt x="152" y="108"/>
                  </a:lnTo>
                  <a:lnTo>
                    <a:pt x="154" y="120"/>
                  </a:lnTo>
                  <a:lnTo>
                    <a:pt x="154" y="133"/>
                  </a:lnTo>
                  <a:lnTo>
                    <a:pt x="154" y="144"/>
                  </a:lnTo>
                  <a:lnTo>
                    <a:pt x="152" y="154"/>
                  </a:lnTo>
                  <a:lnTo>
                    <a:pt x="150" y="165"/>
                  </a:lnTo>
                  <a:lnTo>
                    <a:pt x="148" y="175"/>
                  </a:lnTo>
                  <a:lnTo>
                    <a:pt x="144" y="186"/>
                  </a:lnTo>
                  <a:lnTo>
                    <a:pt x="139" y="197"/>
                  </a:lnTo>
                  <a:lnTo>
                    <a:pt x="133" y="207"/>
                  </a:lnTo>
                  <a:lnTo>
                    <a:pt x="127" y="220"/>
                  </a:lnTo>
                  <a:lnTo>
                    <a:pt x="120" y="230"/>
                  </a:lnTo>
                  <a:lnTo>
                    <a:pt x="112" y="243"/>
                  </a:lnTo>
                  <a:lnTo>
                    <a:pt x="108" y="247"/>
                  </a:lnTo>
                  <a:lnTo>
                    <a:pt x="103" y="256"/>
                  </a:lnTo>
                  <a:lnTo>
                    <a:pt x="97" y="262"/>
                  </a:lnTo>
                  <a:lnTo>
                    <a:pt x="91" y="271"/>
                  </a:lnTo>
                  <a:lnTo>
                    <a:pt x="84" y="277"/>
                  </a:lnTo>
                  <a:lnTo>
                    <a:pt x="78" y="285"/>
                  </a:lnTo>
                  <a:lnTo>
                    <a:pt x="72" y="294"/>
                  </a:lnTo>
                  <a:lnTo>
                    <a:pt x="63" y="302"/>
                  </a:lnTo>
                  <a:lnTo>
                    <a:pt x="55" y="311"/>
                  </a:lnTo>
                  <a:lnTo>
                    <a:pt x="46" y="319"/>
                  </a:lnTo>
                  <a:lnTo>
                    <a:pt x="38" y="328"/>
                  </a:lnTo>
                  <a:lnTo>
                    <a:pt x="29" y="338"/>
                  </a:lnTo>
                  <a:lnTo>
                    <a:pt x="19" y="347"/>
                  </a:lnTo>
                  <a:lnTo>
                    <a:pt x="10" y="357"/>
                  </a:lnTo>
                  <a:lnTo>
                    <a:pt x="0" y="366"/>
                  </a:lnTo>
                  <a:lnTo>
                    <a:pt x="29" y="364"/>
                  </a:lnTo>
                  <a:lnTo>
                    <a:pt x="33" y="360"/>
                  </a:lnTo>
                  <a:lnTo>
                    <a:pt x="38" y="355"/>
                  </a:lnTo>
                  <a:lnTo>
                    <a:pt x="44" y="349"/>
                  </a:lnTo>
                  <a:lnTo>
                    <a:pt x="50" y="343"/>
                  </a:lnTo>
                  <a:lnTo>
                    <a:pt x="57" y="336"/>
                  </a:lnTo>
                  <a:lnTo>
                    <a:pt x="65" y="326"/>
                  </a:lnTo>
                  <a:lnTo>
                    <a:pt x="74" y="317"/>
                  </a:lnTo>
                  <a:lnTo>
                    <a:pt x="84" y="307"/>
                  </a:lnTo>
                  <a:lnTo>
                    <a:pt x="95" y="294"/>
                  </a:lnTo>
                  <a:lnTo>
                    <a:pt x="108" y="281"/>
                  </a:lnTo>
                  <a:lnTo>
                    <a:pt x="120" y="266"/>
                  </a:lnTo>
                  <a:lnTo>
                    <a:pt x="124" y="264"/>
                  </a:lnTo>
                  <a:lnTo>
                    <a:pt x="133" y="254"/>
                  </a:lnTo>
                  <a:lnTo>
                    <a:pt x="141" y="243"/>
                  </a:lnTo>
                  <a:lnTo>
                    <a:pt x="150" y="233"/>
                  </a:lnTo>
                  <a:lnTo>
                    <a:pt x="156" y="224"/>
                  </a:lnTo>
                  <a:lnTo>
                    <a:pt x="165" y="213"/>
                  </a:lnTo>
                  <a:lnTo>
                    <a:pt x="171" y="203"/>
                  </a:lnTo>
                  <a:lnTo>
                    <a:pt x="175" y="194"/>
                  </a:lnTo>
                  <a:lnTo>
                    <a:pt x="182" y="184"/>
                  </a:lnTo>
                  <a:lnTo>
                    <a:pt x="186" y="175"/>
                  </a:lnTo>
                  <a:lnTo>
                    <a:pt x="190" y="167"/>
                  </a:lnTo>
                  <a:lnTo>
                    <a:pt x="192" y="163"/>
                  </a:lnTo>
                  <a:lnTo>
                    <a:pt x="196" y="152"/>
                  </a:lnTo>
                  <a:lnTo>
                    <a:pt x="201" y="139"/>
                  </a:lnTo>
                  <a:lnTo>
                    <a:pt x="203" y="129"/>
                  </a:lnTo>
                  <a:lnTo>
                    <a:pt x="205" y="116"/>
                  </a:lnTo>
                  <a:lnTo>
                    <a:pt x="205" y="106"/>
                  </a:lnTo>
                  <a:lnTo>
                    <a:pt x="205" y="103"/>
                  </a:lnTo>
                  <a:lnTo>
                    <a:pt x="205" y="93"/>
                  </a:lnTo>
                  <a:lnTo>
                    <a:pt x="203" y="82"/>
                  </a:lnTo>
                  <a:lnTo>
                    <a:pt x="199" y="70"/>
                  </a:lnTo>
                  <a:lnTo>
                    <a:pt x="194" y="61"/>
                  </a:lnTo>
                  <a:lnTo>
                    <a:pt x="188" y="50"/>
                  </a:lnTo>
                  <a:lnTo>
                    <a:pt x="182" y="40"/>
                  </a:lnTo>
                  <a:lnTo>
                    <a:pt x="173" y="31"/>
                  </a:lnTo>
                  <a:lnTo>
                    <a:pt x="167" y="27"/>
                  </a:lnTo>
                  <a:lnTo>
                    <a:pt x="158" y="21"/>
                  </a:lnTo>
                  <a:lnTo>
                    <a:pt x="148" y="15"/>
                  </a:lnTo>
                  <a:lnTo>
                    <a:pt x="137" y="8"/>
                  </a:lnTo>
                  <a:lnTo>
                    <a:pt x="127" y="6"/>
                  </a:lnTo>
                  <a:lnTo>
                    <a:pt x="116" y="2"/>
                  </a:lnTo>
                  <a:lnTo>
                    <a:pt x="103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2" name="Freeform 369">
              <a:extLst>
                <a:ext uri="{FF2B5EF4-FFF2-40B4-BE49-F238E27FC236}">
                  <a16:creationId xmlns:a16="http://schemas.microsoft.com/office/drawing/2014/main" id="{5CF9EACE-0199-5143-B121-CCF5EE5D5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3625850"/>
              <a:ext cx="17463" cy="4763"/>
            </a:xfrm>
            <a:custGeom>
              <a:avLst/>
              <a:gdLst>
                <a:gd name="T0" fmla="*/ 40 w 59"/>
                <a:gd name="T1" fmla="*/ 0 h 15"/>
                <a:gd name="T2" fmla="*/ 27 w 59"/>
                <a:gd name="T3" fmla="*/ 6 h 15"/>
                <a:gd name="T4" fmla="*/ 19 w 59"/>
                <a:gd name="T5" fmla="*/ 10 h 15"/>
                <a:gd name="T6" fmla="*/ 8 w 59"/>
                <a:gd name="T7" fmla="*/ 13 h 15"/>
                <a:gd name="T8" fmla="*/ 0 w 59"/>
                <a:gd name="T9" fmla="*/ 15 h 15"/>
                <a:gd name="T10" fmla="*/ 44 w 59"/>
                <a:gd name="T11" fmla="*/ 15 h 15"/>
                <a:gd name="T12" fmla="*/ 59 w 59"/>
                <a:gd name="T13" fmla="*/ 4 h 15"/>
                <a:gd name="T14" fmla="*/ 40 w 5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3"/>
                  </a:lnTo>
                  <a:lnTo>
                    <a:pt x="0" y="15"/>
                  </a:lnTo>
                  <a:lnTo>
                    <a:pt x="44" y="15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3" name="Freeform 370">
              <a:extLst>
                <a:ext uri="{FF2B5EF4-FFF2-40B4-BE49-F238E27FC236}">
                  <a16:creationId xmlns:a16="http://schemas.microsoft.com/office/drawing/2014/main" id="{1491272C-48DE-FD42-B014-B0F62EE05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3622675"/>
              <a:ext cx="9525" cy="7938"/>
            </a:xfrm>
            <a:custGeom>
              <a:avLst/>
              <a:gdLst>
                <a:gd name="T0" fmla="*/ 31 w 31"/>
                <a:gd name="T1" fmla="*/ 0 h 28"/>
                <a:gd name="T2" fmla="*/ 23 w 31"/>
                <a:gd name="T3" fmla="*/ 9 h 28"/>
                <a:gd name="T4" fmla="*/ 14 w 31"/>
                <a:gd name="T5" fmla="*/ 17 h 28"/>
                <a:gd name="T6" fmla="*/ 8 w 31"/>
                <a:gd name="T7" fmla="*/ 21 h 28"/>
                <a:gd name="T8" fmla="*/ 0 w 31"/>
                <a:gd name="T9" fmla="*/ 23 h 28"/>
                <a:gd name="T10" fmla="*/ 21 w 31"/>
                <a:gd name="T11" fmla="*/ 28 h 28"/>
                <a:gd name="T12" fmla="*/ 31 w 31"/>
                <a:gd name="T13" fmla="*/ 17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23" y="9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4" name="Freeform 371">
              <a:extLst>
                <a:ext uri="{FF2B5EF4-FFF2-40B4-BE49-F238E27FC236}">
                  <a16:creationId xmlns:a16="http://schemas.microsoft.com/office/drawing/2014/main" id="{896B11CE-63E8-7846-8FB1-9E98F6BB1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038" y="3589338"/>
              <a:ext cx="46038" cy="52388"/>
            </a:xfrm>
            <a:custGeom>
              <a:avLst/>
              <a:gdLst>
                <a:gd name="T0" fmla="*/ 108 w 150"/>
                <a:gd name="T1" fmla="*/ 0 h 170"/>
                <a:gd name="T2" fmla="*/ 97 w 150"/>
                <a:gd name="T3" fmla="*/ 4 h 170"/>
                <a:gd name="T4" fmla="*/ 84 w 150"/>
                <a:gd name="T5" fmla="*/ 11 h 170"/>
                <a:gd name="T6" fmla="*/ 76 w 150"/>
                <a:gd name="T7" fmla="*/ 15 h 170"/>
                <a:gd name="T8" fmla="*/ 65 w 150"/>
                <a:gd name="T9" fmla="*/ 19 h 170"/>
                <a:gd name="T10" fmla="*/ 59 w 150"/>
                <a:gd name="T11" fmla="*/ 24 h 170"/>
                <a:gd name="T12" fmla="*/ 51 w 150"/>
                <a:gd name="T13" fmla="*/ 28 h 170"/>
                <a:gd name="T14" fmla="*/ 42 w 150"/>
                <a:gd name="T15" fmla="*/ 34 h 170"/>
                <a:gd name="T16" fmla="*/ 32 w 150"/>
                <a:gd name="T17" fmla="*/ 40 h 170"/>
                <a:gd name="T18" fmla="*/ 23 w 150"/>
                <a:gd name="T19" fmla="*/ 49 h 170"/>
                <a:gd name="T20" fmla="*/ 15 w 150"/>
                <a:gd name="T21" fmla="*/ 57 h 170"/>
                <a:gd name="T22" fmla="*/ 8 w 150"/>
                <a:gd name="T23" fmla="*/ 66 h 170"/>
                <a:gd name="T24" fmla="*/ 4 w 150"/>
                <a:gd name="T25" fmla="*/ 76 h 170"/>
                <a:gd name="T26" fmla="*/ 2 w 150"/>
                <a:gd name="T27" fmla="*/ 87 h 170"/>
                <a:gd name="T28" fmla="*/ 0 w 150"/>
                <a:gd name="T29" fmla="*/ 100 h 170"/>
                <a:gd name="T30" fmla="*/ 0 w 150"/>
                <a:gd name="T31" fmla="*/ 108 h 170"/>
                <a:gd name="T32" fmla="*/ 2 w 150"/>
                <a:gd name="T33" fmla="*/ 121 h 170"/>
                <a:gd name="T34" fmla="*/ 6 w 150"/>
                <a:gd name="T35" fmla="*/ 131 h 170"/>
                <a:gd name="T36" fmla="*/ 10 w 150"/>
                <a:gd name="T37" fmla="*/ 140 h 170"/>
                <a:gd name="T38" fmla="*/ 19 w 150"/>
                <a:gd name="T39" fmla="*/ 151 h 170"/>
                <a:gd name="T40" fmla="*/ 21 w 150"/>
                <a:gd name="T41" fmla="*/ 153 h 170"/>
                <a:gd name="T42" fmla="*/ 32 w 150"/>
                <a:gd name="T43" fmla="*/ 159 h 170"/>
                <a:gd name="T44" fmla="*/ 40 w 150"/>
                <a:gd name="T45" fmla="*/ 165 h 170"/>
                <a:gd name="T46" fmla="*/ 53 w 150"/>
                <a:gd name="T47" fmla="*/ 167 h 170"/>
                <a:gd name="T48" fmla="*/ 63 w 150"/>
                <a:gd name="T49" fmla="*/ 170 h 170"/>
                <a:gd name="T50" fmla="*/ 76 w 150"/>
                <a:gd name="T51" fmla="*/ 167 h 170"/>
                <a:gd name="T52" fmla="*/ 87 w 150"/>
                <a:gd name="T53" fmla="*/ 165 h 170"/>
                <a:gd name="T54" fmla="*/ 97 w 150"/>
                <a:gd name="T55" fmla="*/ 161 h 170"/>
                <a:gd name="T56" fmla="*/ 99 w 150"/>
                <a:gd name="T57" fmla="*/ 161 h 170"/>
                <a:gd name="T58" fmla="*/ 106 w 150"/>
                <a:gd name="T59" fmla="*/ 157 h 170"/>
                <a:gd name="T60" fmla="*/ 114 w 150"/>
                <a:gd name="T61" fmla="*/ 153 h 170"/>
                <a:gd name="T62" fmla="*/ 123 w 150"/>
                <a:gd name="T63" fmla="*/ 144 h 170"/>
                <a:gd name="T64" fmla="*/ 135 w 150"/>
                <a:gd name="T65" fmla="*/ 136 h 170"/>
                <a:gd name="T66" fmla="*/ 91 w 150"/>
                <a:gd name="T67" fmla="*/ 136 h 170"/>
                <a:gd name="T68" fmla="*/ 82 w 150"/>
                <a:gd name="T69" fmla="*/ 134 h 170"/>
                <a:gd name="T70" fmla="*/ 72 w 150"/>
                <a:gd name="T71" fmla="*/ 129 h 170"/>
                <a:gd name="T72" fmla="*/ 63 w 150"/>
                <a:gd name="T73" fmla="*/ 121 h 170"/>
                <a:gd name="T74" fmla="*/ 61 w 150"/>
                <a:gd name="T75" fmla="*/ 119 h 170"/>
                <a:gd name="T76" fmla="*/ 55 w 150"/>
                <a:gd name="T77" fmla="*/ 108 h 170"/>
                <a:gd name="T78" fmla="*/ 51 w 150"/>
                <a:gd name="T79" fmla="*/ 98 h 170"/>
                <a:gd name="T80" fmla="*/ 51 w 150"/>
                <a:gd name="T81" fmla="*/ 85 h 170"/>
                <a:gd name="T82" fmla="*/ 51 w 150"/>
                <a:gd name="T83" fmla="*/ 76 h 170"/>
                <a:gd name="T84" fmla="*/ 53 w 150"/>
                <a:gd name="T85" fmla="*/ 66 h 170"/>
                <a:gd name="T86" fmla="*/ 59 w 150"/>
                <a:gd name="T87" fmla="*/ 55 h 170"/>
                <a:gd name="T88" fmla="*/ 63 w 150"/>
                <a:gd name="T89" fmla="*/ 49 h 170"/>
                <a:gd name="T90" fmla="*/ 72 w 150"/>
                <a:gd name="T91" fmla="*/ 43 h 170"/>
                <a:gd name="T92" fmla="*/ 80 w 150"/>
                <a:gd name="T93" fmla="*/ 34 h 170"/>
                <a:gd name="T94" fmla="*/ 93 w 150"/>
                <a:gd name="T95" fmla="*/ 28 h 170"/>
                <a:gd name="T96" fmla="*/ 95 w 150"/>
                <a:gd name="T97" fmla="*/ 28 h 170"/>
                <a:gd name="T98" fmla="*/ 101 w 150"/>
                <a:gd name="T99" fmla="*/ 24 h 170"/>
                <a:gd name="T100" fmla="*/ 110 w 150"/>
                <a:gd name="T101" fmla="*/ 19 h 170"/>
                <a:gd name="T102" fmla="*/ 120 w 150"/>
                <a:gd name="T103" fmla="*/ 15 h 170"/>
                <a:gd name="T104" fmla="*/ 135 w 150"/>
                <a:gd name="T105" fmla="*/ 9 h 170"/>
                <a:gd name="T106" fmla="*/ 150 w 150"/>
                <a:gd name="T107" fmla="*/ 2 h 170"/>
                <a:gd name="T108" fmla="*/ 108 w 150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70">
                  <a:moveTo>
                    <a:pt x="108" y="0"/>
                  </a:moveTo>
                  <a:lnTo>
                    <a:pt x="97" y="4"/>
                  </a:lnTo>
                  <a:lnTo>
                    <a:pt x="84" y="11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4"/>
                  </a:lnTo>
                  <a:lnTo>
                    <a:pt x="51" y="28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1"/>
                  </a:lnTo>
                  <a:lnTo>
                    <a:pt x="21" y="153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70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3"/>
                  </a:lnTo>
                  <a:lnTo>
                    <a:pt x="123" y="144"/>
                  </a:lnTo>
                  <a:lnTo>
                    <a:pt x="135" y="136"/>
                  </a:lnTo>
                  <a:lnTo>
                    <a:pt x="91" y="136"/>
                  </a:lnTo>
                  <a:lnTo>
                    <a:pt x="82" y="134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3"/>
                  </a:lnTo>
                  <a:lnTo>
                    <a:pt x="80" y="34"/>
                  </a:lnTo>
                  <a:lnTo>
                    <a:pt x="93" y="28"/>
                  </a:lnTo>
                  <a:lnTo>
                    <a:pt x="95" y="28"/>
                  </a:lnTo>
                  <a:lnTo>
                    <a:pt x="101" y="24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9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5" name="Freeform 372">
              <a:extLst>
                <a:ext uri="{FF2B5EF4-FFF2-40B4-BE49-F238E27FC236}">
                  <a16:creationId xmlns:a16="http://schemas.microsoft.com/office/drawing/2014/main" id="{9D0F190F-A856-8343-8E82-770BB047E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213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6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5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7 w 89"/>
                <a:gd name="T17" fmla="*/ 74 h 80"/>
                <a:gd name="T18" fmla="*/ 13 w 89"/>
                <a:gd name="T19" fmla="*/ 78 h 80"/>
                <a:gd name="T20" fmla="*/ 26 w 89"/>
                <a:gd name="T21" fmla="*/ 80 h 80"/>
                <a:gd name="T22" fmla="*/ 34 w 89"/>
                <a:gd name="T23" fmla="*/ 80 h 80"/>
                <a:gd name="T24" fmla="*/ 43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2 w 89"/>
                <a:gd name="T37" fmla="*/ 12 h 80"/>
                <a:gd name="T38" fmla="*/ 68 w 89"/>
                <a:gd name="T39" fmla="*/ 8 h 80"/>
                <a:gd name="T40" fmla="*/ 79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6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5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26" y="80"/>
                  </a:lnTo>
                  <a:lnTo>
                    <a:pt x="34" y="80"/>
                  </a:lnTo>
                  <a:lnTo>
                    <a:pt x="43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2" y="12"/>
                  </a:lnTo>
                  <a:lnTo>
                    <a:pt x="68" y="8"/>
                  </a:lnTo>
                  <a:lnTo>
                    <a:pt x="79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6" name="Freeform 373">
              <a:extLst>
                <a:ext uri="{FF2B5EF4-FFF2-40B4-BE49-F238E27FC236}">
                  <a16:creationId xmlns:a16="http://schemas.microsoft.com/office/drawing/2014/main" id="{2FFFC5B1-8DE3-8642-86E5-4C95EA539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3554413"/>
              <a:ext cx="58738" cy="87313"/>
            </a:xfrm>
            <a:custGeom>
              <a:avLst/>
              <a:gdLst>
                <a:gd name="T0" fmla="*/ 66 w 191"/>
                <a:gd name="T1" fmla="*/ 0 h 284"/>
                <a:gd name="T2" fmla="*/ 57 w 191"/>
                <a:gd name="T3" fmla="*/ 0 h 284"/>
                <a:gd name="T4" fmla="*/ 45 w 191"/>
                <a:gd name="T5" fmla="*/ 0 h 284"/>
                <a:gd name="T6" fmla="*/ 32 w 191"/>
                <a:gd name="T7" fmla="*/ 2 h 284"/>
                <a:gd name="T8" fmla="*/ 21 w 191"/>
                <a:gd name="T9" fmla="*/ 6 h 284"/>
                <a:gd name="T10" fmla="*/ 11 w 191"/>
                <a:gd name="T11" fmla="*/ 11 h 284"/>
                <a:gd name="T12" fmla="*/ 0 w 191"/>
                <a:gd name="T13" fmla="*/ 15 h 284"/>
                <a:gd name="T14" fmla="*/ 55 w 191"/>
                <a:gd name="T15" fmla="*/ 17 h 284"/>
                <a:gd name="T16" fmla="*/ 64 w 191"/>
                <a:gd name="T17" fmla="*/ 17 h 284"/>
                <a:gd name="T18" fmla="*/ 76 w 191"/>
                <a:gd name="T19" fmla="*/ 21 h 284"/>
                <a:gd name="T20" fmla="*/ 85 w 191"/>
                <a:gd name="T21" fmla="*/ 25 h 284"/>
                <a:gd name="T22" fmla="*/ 93 w 191"/>
                <a:gd name="T23" fmla="*/ 32 h 284"/>
                <a:gd name="T24" fmla="*/ 98 w 191"/>
                <a:gd name="T25" fmla="*/ 38 h 284"/>
                <a:gd name="T26" fmla="*/ 102 w 191"/>
                <a:gd name="T27" fmla="*/ 49 h 284"/>
                <a:gd name="T28" fmla="*/ 104 w 191"/>
                <a:gd name="T29" fmla="*/ 59 h 284"/>
                <a:gd name="T30" fmla="*/ 106 w 191"/>
                <a:gd name="T31" fmla="*/ 72 h 284"/>
                <a:gd name="T32" fmla="*/ 106 w 191"/>
                <a:gd name="T33" fmla="*/ 89 h 284"/>
                <a:gd name="T34" fmla="*/ 106 w 191"/>
                <a:gd name="T35" fmla="*/ 99 h 284"/>
                <a:gd name="T36" fmla="*/ 91 w 191"/>
                <a:gd name="T37" fmla="*/ 104 h 284"/>
                <a:gd name="T38" fmla="*/ 76 w 191"/>
                <a:gd name="T39" fmla="*/ 110 h 284"/>
                <a:gd name="T40" fmla="*/ 64 w 191"/>
                <a:gd name="T41" fmla="*/ 114 h 284"/>
                <a:gd name="T42" fmla="*/ 106 w 191"/>
                <a:gd name="T43" fmla="*/ 116 h 284"/>
                <a:gd name="T44" fmla="*/ 106 w 191"/>
                <a:gd name="T45" fmla="*/ 220 h 284"/>
                <a:gd name="T46" fmla="*/ 98 w 191"/>
                <a:gd name="T47" fmla="*/ 226 h 284"/>
                <a:gd name="T48" fmla="*/ 87 w 191"/>
                <a:gd name="T49" fmla="*/ 235 h 284"/>
                <a:gd name="T50" fmla="*/ 106 w 191"/>
                <a:gd name="T51" fmla="*/ 239 h 284"/>
                <a:gd name="T52" fmla="*/ 108 w 191"/>
                <a:gd name="T53" fmla="*/ 254 h 284"/>
                <a:gd name="T54" fmla="*/ 110 w 191"/>
                <a:gd name="T55" fmla="*/ 265 h 284"/>
                <a:gd name="T56" fmla="*/ 114 w 191"/>
                <a:gd name="T57" fmla="*/ 273 h 284"/>
                <a:gd name="T58" fmla="*/ 117 w 191"/>
                <a:gd name="T59" fmla="*/ 275 h 284"/>
                <a:gd name="T60" fmla="*/ 127 w 191"/>
                <a:gd name="T61" fmla="*/ 281 h 284"/>
                <a:gd name="T62" fmla="*/ 138 w 191"/>
                <a:gd name="T63" fmla="*/ 284 h 284"/>
                <a:gd name="T64" fmla="*/ 146 w 191"/>
                <a:gd name="T65" fmla="*/ 281 h 284"/>
                <a:gd name="T66" fmla="*/ 155 w 191"/>
                <a:gd name="T67" fmla="*/ 279 h 284"/>
                <a:gd name="T68" fmla="*/ 163 w 191"/>
                <a:gd name="T69" fmla="*/ 275 h 284"/>
                <a:gd name="T70" fmla="*/ 174 w 191"/>
                <a:gd name="T71" fmla="*/ 269 h 284"/>
                <a:gd name="T72" fmla="*/ 182 w 191"/>
                <a:gd name="T73" fmla="*/ 260 h 284"/>
                <a:gd name="T74" fmla="*/ 191 w 191"/>
                <a:gd name="T75" fmla="*/ 250 h 284"/>
                <a:gd name="T76" fmla="*/ 170 w 191"/>
                <a:gd name="T77" fmla="*/ 245 h 284"/>
                <a:gd name="T78" fmla="*/ 161 w 191"/>
                <a:gd name="T79" fmla="*/ 243 h 284"/>
                <a:gd name="T80" fmla="*/ 161 w 191"/>
                <a:gd name="T81" fmla="*/ 241 h 284"/>
                <a:gd name="T82" fmla="*/ 157 w 191"/>
                <a:gd name="T83" fmla="*/ 231 h 284"/>
                <a:gd name="T84" fmla="*/ 155 w 191"/>
                <a:gd name="T85" fmla="*/ 224 h 284"/>
                <a:gd name="T86" fmla="*/ 155 w 191"/>
                <a:gd name="T87" fmla="*/ 216 h 284"/>
                <a:gd name="T88" fmla="*/ 155 w 191"/>
                <a:gd name="T89" fmla="*/ 201 h 284"/>
                <a:gd name="T90" fmla="*/ 155 w 191"/>
                <a:gd name="T91" fmla="*/ 184 h 284"/>
                <a:gd name="T92" fmla="*/ 155 w 191"/>
                <a:gd name="T93" fmla="*/ 91 h 284"/>
                <a:gd name="T94" fmla="*/ 155 w 191"/>
                <a:gd name="T95" fmla="*/ 85 h 284"/>
                <a:gd name="T96" fmla="*/ 155 w 191"/>
                <a:gd name="T97" fmla="*/ 70 h 284"/>
                <a:gd name="T98" fmla="*/ 153 w 191"/>
                <a:gd name="T99" fmla="*/ 57 h 284"/>
                <a:gd name="T100" fmla="*/ 153 w 191"/>
                <a:gd name="T101" fmla="*/ 47 h 284"/>
                <a:gd name="T102" fmla="*/ 150 w 191"/>
                <a:gd name="T103" fmla="*/ 40 h 284"/>
                <a:gd name="T104" fmla="*/ 148 w 191"/>
                <a:gd name="T105" fmla="*/ 36 h 284"/>
                <a:gd name="T106" fmla="*/ 142 w 191"/>
                <a:gd name="T107" fmla="*/ 25 h 284"/>
                <a:gd name="T108" fmla="*/ 134 w 191"/>
                <a:gd name="T109" fmla="*/ 19 h 284"/>
                <a:gd name="T110" fmla="*/ 123 w 191"/>
                <a:gd name="T111" fmla="*/ 11 h 284"/>
                <a:gd name="T112" fmla="*/ 112 w 191"/>
                <a:gd name="T113" fmla="*/ 6 h 284"/>
                <a:gd name="T114" fmla="*/ 102 w 191"/>
                <a:gd name="T115" fmla="*/ 4 h 284"/>
                <a:gd name="T116" fmla="*/ 91 w 191"/>
                <a:gd name="T117" fmla="*/ 2 h 284"/>
                <a:gd name="T118" fmla="*/ 79 w 191"/>
                <a:gd name="T119" fmla="*/ 0 h 284"/>
                <a:gd name="T120" fmla="*/ 66 w 191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4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2"/>
                  </a:lnTo>
                  <a:lnTo>
                    <a:pt x="98" y="38"/>
                  </a:lnTo>
                  <a:lnTo>
                    <a:pt x="102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4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9"/>
                  </a:lnTo>
                  <a:lnTo>
                    <a:pt x="182" y="260"/>
                  </a:lnTo>
                  <a:lnTo>
                    <a:pt x="191" y="250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1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5"/>
                  </a:lnTo>
                  <a:lnTo>
                    <a:pt x="155" y="70"/>
                  </a:lnTo>
                  <a:lnTo>
                    <a:pt x="153" y="57"/>
                  </a:lnTo>
                  <a:lnTo>
                    <a:pt x="153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7" name="Freeform 374">
              <a:extLst>
                <a:ext uri="{FF2B5EF4-FFF2-40B4-BE49-F238E27FC236}">
                  <a16:creationId xmlns:a16="http://schemas.microsoft.com/office/drawing/2014/main" id="{98DBD90D-89BF-5947-9F61-E82491880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8075" y="3149600"/>
              <a:ext cx="942975" cy="377825"/>
            </a:xfrm>
            <a:custGeom>
              <a:avLst/>
              <a:gdLst>
                <a:gd name="T0" fmla="*/ 0 w 3072"/>
                <a:gd name="T1" fmla="*/ 0 h 1227"/>
                <a:gd name="T2" fmla="*/ 0 w 3072"/>
                <a:gd name="T3" fmla="*/ 1227 h 1227"/>
                <a:gd name="T4" fmla="*/ 3072 w 3072"/>
                <a:gd name="T5" fmla="*/ 0 h 1227"/>
                <a:gd name="T6" fmla="*/ 3072 w 3072"/>
                <a:gd name="T7" fmla="*/ 1227 h 1227"/>
                <a:gd name="T8" fmla="*/ 307 w 3072"/>
                <a:gd name="T9" fmla="*/ 1022 h 1227"/>
                <a:gd name="T10" fmla="*/ 2765 w 3072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2" h="1227">
                  <a:moveTo>
                    <a:pt x="0" y="0"/>
                  </a:moveTo>
                  <a:lnTo>
                    <a:pt x="0" y="1227"/>
                  </a:lnTo>
                  <a:moveTo>
                    <a:pt x="3072" y="0"/>
                  </a:moveTo>
                  <a:lnTo>
                    <a:pt x="3072" y="1227"/>
                  </a:lnTo>
                  <a:moveTo>
                    <a:pt x="307" y="1022"/>
                  </a:moveTo>
                  <a:lnTo>
                    <a:pt x="276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8" name="Freeform 375">
              <a:extLst>
                <a:ext uri="{FF2B5EF4-FFF2-40B4-BE49-F238E27FC236}">
                  <a16:creationId xmlns:a16="http://schemas.microsoft.com/office/drawing/2014/main" id="{49B49493-05B3-654C-B79B-604B4660C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075" y="3448050"/>
              <a:ext cx="93663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9" name="Freeform 376">
              <a:extLst>
                <a:ext uri="{FF2B5EF4-FFF2-40B4-BE49-F238E27FC236}">
                  <a16:creationId xmlns:a16="http://schemas.microsoft.com/office/drawing/2014/main" id="{E2B39777-2528-804E-87E6-BFEBBA0C3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738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0" name="Freeform 377">
              <a:extLst>
                <a:ext uri="{FF2B5EF4-FFF2-40B4-BE49-F238E27FC236}">
                  <a16:creationId xmlns:a16="http://schemas.microsoft.com/office/drawing/2014/main" id="{CB82DD8F-84CF-2F4D-A155-2B2E1780D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03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8 w 59"/>
                <a:gd name="T3" fmla="*/ 6 h 14"/>
                <a:gd name="T4" fmla="*/ 19 w 59"/>
                <a:gd name="T5" fmla="*/ 10 h 14"/>
                <a:gd name="T6" fmla="*/ 9 w 59"/>
                <a:gd name="T7" fmla="*/ 12 h 14"/>
                <a:gd name="T8" fmla="*/ 0 w 59"/>
                <a:gd name="T9" fmla="*/ 14 h 14"/>
                <a:gd name="T10" fmla="*/ 45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1" name="Freeform 378">
              <a:extLst>
                <a:ext uri="{FF2B5EF4-FFF2-40B4-BE49-F238E27FC236}">
                  <a16:creationId xmlns:a16="http://schemas.microsoft.com/office/drawing/2014/main" id="{0E3C02ED-5252-EB4F-82EF-2DDC28F26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36963"/>
              <a:ext cx="11113" cy="7938"/>
            </a:xfrm>
            <a:custGeom>
              <a:avLst/>
              <a:gdLst>
                <a:gd name="T0" fmla="*/ 32 w 32"/>
                <a:gd name="T1" fmla="*/ 0 h 27"/>
                <a:gd name="T2" fmla="*/ 23 w 32"/>
                <a:gd name="T3" fmla="*/ 8 h 27"/>
                <a:gd name="T4" fmla="*/ 15 w 32"/>
                <a:gd name="T5" fmla="*/ 17 h 27"/>
                <a:gd name="T6" fmla="*/ 8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3" y="8"/>
                  </a:lnTo>
                  <a:lnTo>
                    <a:pt x="15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2" name="Freeform 379">
              <a:extLst>
                <a:ext uri="{FF2B5EF4-FFF2-40B4-BE49-F238E27FC236}">
                  <a16:creationId xmlns:a16="http://schemas.microsoft.com/office/drawing/2014/main" id="{E1A07A9C-5109-A944-804D-C5392406A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8 w 150"/>
                <a:gd name="T3" fmla="*/ 4 h 169"/>
                <a:gd name="T4" fmla="*/ 85 w 150"/>
                <a:gd name="T5" fmla="*/ 10 h 169"/>
                <a:gd name="T6" fmla="*/ 76 w 150"/>
                <a:gd name="T7" fmla="*/ 15 h 169"/>
                <a:gd name="T8" fmla="*/ 66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3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9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7 w 150"/>
                <a:gd name="T35" fmla="*/ 131 h 169"/>
                <a:gd name="T36" fmla="*/ 11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4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8 w 150"/>
                <a:gd name="T55" fmla="*/ 161 h 169"/>
                <a:gd name="T56" fmla="*/ 100 w 150"/>
                <a:gd name="T57" fmla="*/ 161 h 169"/>
                <a:gd name="T58" fmla="*/ 106 w 150"/>
                <a:gd name="T59" fmla="*/ 157 h 169"/>
                <a:gd name="T60" fmla="*/ 115 w 150"/>
                <a:gd name="T61" fmla="*/ 152 h 169"/>
                <a:gd name="T62" fmla="*/ 123 w 150"/>
                <a:gd name="T63" fmla="*/ 144 h 169"/>
                <a:gd name="T64" fmla="*/ 136 w 150"/>
                <a:gd name="T65" fmla="*/ 135 h 169"/>
                <a:gd name="T66" fmla="*/ 91 w 150"/>
                <a:gd name="T67" fmla="*/ 135 h 169"/>
                <a:gd name="T68" fmla="*/ 83 w 150"/>
                <a:gd name="T69" fmla="*/ 133 h 169"/>
                <a:gd name="T70" fmla="*/ 72 w 150"/>
                <a:gd name="T71" fmla="*/ 129 h 169"/>
                <a:gd name="T72" fmla="*/ 64 w 150"/>
                <a:gd name="T73" fmla="*/ 121 h 169"/>
                <a:gd name="T74" fmla="*/ 62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4 w 150"/>
                <a:gd name="T89" fmla="*/ 49 h 169"/>
                <a:gd name="T90" fmla="*/ 72 w 150"/>
                <a:gd name="T91" fmla="*/ 42 h 169"/>
                <a:gd name="T92" fmla="*/ 81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2 w 150"/>
                <a:gd name="T99" fmla="*/ 23 h 169"/>
                <a:gd name="T100" fmla="*/ 110 w 150"/>
                <a:gd name="T101" fmla="*/ 19 h 169"/>
                <a:gd name="T102" fmla="*/ 121 w 150"/>
                <a:gd name="T103" fmla="*/ 15 h 169"/>
                <a:gd name="T104" fmla="*/ 136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6" y="15"/>
                  </a:lnTo>
                  <a:lnTo>
                    <a:pt x="66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2" y="23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3" name="Freeform 380">
              <a:extLst>
                <a:ext uri="{FF2B5EF4-FFF2-40B4-BE49-F238E27FC236}">
                  <a16:creationId xmlns:a16="http://schemas.microsoft.com/office/drawing/2014/main" id="{42BBE330-B58E-0348-8761-EB503DC1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638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0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2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8 w 89"/>
                <a:gd name="T27" fmla="*/ 66 h 81"/>
                <a:gd name="T28" fmla="*/ 51 w 89"/>
                <a:gd name="T29" fmla="*/ 53 h 81"/>
                <a:gd name="T30" fmla="*/ 48 w 89"/>
                <a:gd name="T31" fmla="*/ 36 h 81"/>
                <a:gd name="T32" fmla="*/ 48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0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2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8" y="66"/>
                  </a:lnTo>
                  <a:lnTo>
                    <a:pt x="51" y="53"/>
                  </a:lnTo>
                  <a:lnTo>
                    <a:pt x="48" y="36"/>
                  </a:lnTo>
                  <a:lnTo>
                    <a:pt x="48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4" name="Freeform 381">
              <a:extLst>
                <a:ext uri="{FF2B5EF4-FFF2-40B4-BE49-F238E27FC236}">
                  <a16:creationId xmlns:a16="http://schemas.microsoft.com/office/drawing/2014/main" id="{337812CD-9089-F540-BED9-F85CC1A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0" y="3568700"/>
              <a:ext cx="57150" cy="87313"/>
            </a:xfrm>
            <a:custGeom>
              <a:avLst/>
              <a:gdLst>
                <a:gd name="T0" fmla="*/ 65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1 w 190"/>
                <a:gd name="T7" fmla="*/ 2 h 283"/>
                <a:gd name="T8" fmla="*/ 21 w 190"/>
                <a:gd name="T9" fmla="*/ 6 h 283"/>
                <a:gd name="T10" fmla="*/ 10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4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1 w 190"/>
                <a:gd name="T27" fmla="*/ 48 h 283"/>
                <a:gd name="T28" fmla="*/ 103 w 190"/>
                <a:gd name="T29" fmla="*/ 59 h 283"/>
                <a:gd name="T30" fmla="*/ 105 w 190"/>
                <a:gd name="T31" fmla="*/ 72 h 283"/>
                <a:gd name="T32" fmla="*/ 105 w 190"/>
                <a:gd name="T33" fmla="*/ 89 h 283"/>
                <a:gd name="T34" fmla="*/ 105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5 w 190"/>
                <a:gd name="T43" fmla="*/ 116 h 283"/>
                <a:gd name="T44" fmla="*/ 105 w 190"/>
                <a:gd name="T45" fmla="*/ 220 h 283"/>
                <a:gd name="T46" fmla="*/ 97 w 190"/>
                <a:gd name="T47" fmla="*/ 226 h 283"/>
                <a:gd name="T48" fmla="*/ 86 w 190"/>
                <a:gd name="T49" fmla="*/ 235 h 283"/>
                <a:gd name="T50" fmla="*/ 105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7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6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1 w 190"/>
                <a:gd name="T107" fmla="*/ 25 h 283"/>
                <a:gd name="T108" fmla="*/ 133 w 190"/>
                <a:gd name="T109" fmla="*/ 19 h 283"/>
                <a:gd name="T110" fmla="*/ 122 w 190"/>
                <a:gd name="T111" fmla="*/ 10 h 283"/>
                <a:gd name="T112" fmla="*/ 112 w 190"/>
                <a:gd name="T113" fmla="*/ 6 h 283"/>
                <a:gd name="T114" fmla="*/ 101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5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1" y="2"/>
                  </a:lnTo>
                  <a:lnTo>
                    <a:pt x="21" y="6"/>
                  </a:lnTo>
                  <a:lnTo>
                    <a:pt x="10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1" y="48"/>
                  </a:lnTo>
                  <a:lnTo>
                    <a:pt x="103" y="59"/>
                  </a:lnTo>
                  <a:lnTo>
                    <a:pt x="105" y="72"/>
                  </a:lnTo>
                  <a:lnTo>
                    <a:pt x="105" y="89"/>
                  </a:lnTo>
                  <a:lnTo>
                    <a:pt x="105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5" y="116"/>
                  </a:lnTo>
                  <a:lnTo>
                    <a:pt x="105" y="220"/>
                  </a:lnTo>
                  <a:lnTo>
                    <a:pt x="97" y="226"/>
                  </a:lnTo>
                  <a:lnTo>
                    <a:pt x="86" y="235"/>
                  </a:lnTo>
                  <a:lnTo>
                    <a:pt x="105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1" y="25"/>
                  </a:lnTo>
                  <a:lnTo>
                    <a:pt x="133" y="19"/>
                  </a:lnTo>
                  <a:lnTo>
                    <a:pt x="122" y="10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5" name="Freeform 382">
              <a:extLst>
                <a:ext uri="{FF2B5EF4-FFF2-40B4-BE49-F238E27FC236}">
                  <a16:creationId xmlns:a16="http://schemas.microsoft.com/office/drawing/2014/main" id="{54548A7A-7D6E-4E47-9B09-0A2894FFC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1050" y="3149600"/>
              <a:ext cx="942975" cy="377825"/>
            </a:xfrm>
            <a:custGeom>
              <a:avLst/>
              <a:gdLst>
                <a:gd name="T0" fmla="*/ 0 w 3069"/>
                <a:gd name="T1" fmla="*/ 0 h 1227"/>
                <a:gd name="T2" fmla="*/ 0 w 3069"/>
                <a:gd name="T3" fmla="*/ 1227 h 1227"/>
                <a:gd name="T4" fmla="*/ 3069 w 3069"/>
                <a:gd name="T5" fmla="*/ 0 h 1227"/>
                <a:gd name="T6" fmla="*/ 3069 w 3069"/>
                <a:gd name="T7" fmla="*/ 1227 h 1227"/>
                <a:gd name="T8" fmla="*/ 307 w 3069"/>
                <a:gd name="T9" fmla="*/ 1022 h 1227"/>
                <a:gd name="T10" fmla="*/ 2762 w 3069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9" h="1227">
                  <a:moveTo>
                    <a:pt x="0" y="0"/>
                  </a:moveTo>
                  <a:lnTo>
                    <a:pt x="0" y="1227"/>
                  </a:lnTo>
                  <a:moveTo>
                    <a:pt x="3069" y="0"/>
                  </a:moveTo>
                  <a:lnTo>
                    <a:pt x="3069" y="1227"/>
                  </a:lnTo>
                  <a:moveTo>
                    <a:pt x="307" y="1022"/>
                  </a:moveTo>
                  <a:lnTo>
                    <a:pt x="2762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6" name="Freeform 383">
              <a:extLst>
                <a:ext uri="{FF2B5EF4-FFF2-40B4-BE49-F238E27FC236}">
                  <a16:creationId xmlns:a16="http://schemas.microsoft.com/office/drawing/2014/main" id="{63857136-7F48-744E-B9ED-7AB6DB9BA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1050" y="3448050"/>
              <a:ext cx="95250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7" name="Freeform 384">
              <a:extLst>
                <a:ext uri="{FF2B5EF4-FFF2-40B4-BE49-F238E27FC236}">
                  <a16:creationId xmlns:a16="http://schemas.microsoft.com/office/drawing/2014/main" id="{6EF2647C-788F-A948-84C2-EC66FD084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3448050"/>
              <a:ext cx="95250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8" name="Freeform 385">
              <a:extLst>
                <a:ext uri="{FF2B5EF4-FFF2-40B4-BE49-F238E27FC236}">
                  <a16:creationId xmlns:a16="http://schemas.microsoft.com/office/drawing/2014/main" id="{DB7B47FF-B1AE-4248-97C4-84D962D76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3641725"/>
              <a:ext cx="17463" cy="3175"/>
            </a:xfrm>
            <a:custGeom>
              <a:avLst/>
              <a:gdLst>
                <a:gd name="T0" fmla="*/ 41 w 60"/>
                <a:gd name="T1" fmla="*/ 0 h 14"/>
                <a:gd name="T2" fmla="*/ 28 w 60"/>
                <a:gd name="T3" fmla="*/ 6 h 14"/>
                <a:gd name="T4" fmla="*/ 20 w 60"/>
                <a:gd name="T5" fmla="*/ 10 h 14"/>
                <a:gd name="T6" fmla="*/ 9 w 60"/>
                <a:gd name="T7" fmla="*/ 12 h 14"/>
                <a:gd name="T8" fmla="*/ 0 w 60"/>
                <a:gd name="T9" fmla="*/ 14 h 14"/>
                <a:gd name="T10" fmla="*/ 45 w 60"/>
                <a:gd name="T11" fmla="*/ 14 h 14"/>
                <a:gd name="T12" fmla="*/ 60 w 60"/>
                <a:gd name="T13" fmla="*/ 4 h 14"/>
                <a:gd name="T14" fmla="*/ 41 w 60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4">
                  <a:moveTo>
                    <a:pt x="41" y="0"/>
                  </a:moveTo>
                  <a:lnTo>
                    <a:pt x="28" y="6"/>
                  </a:lnTo>
                  <a:lnTo>
                    <a:pt x="20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9" name="Freeform 386">
              <a:extLst>
                <a:ext uri="{FF2B5EF4-FFF2-40B4-BE49-F238E27FC236}">
                  <a16:creationId xmlns:a16="http://schemas.microsoft.com/office/drawing/2014/main" id="{AA5C1659-3FD8-C24C-A47A-506595030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3636963"/>
              <a:ext cx="9525" cy="7938"/>
            </a:xfrm>
            <a:custGeom>
              <a:avLst/>
              <a:gdLst>
                <a:gd name="T0" fmla="*/ 32 w 32"/>
                <a:gd name="T1" fmla="*/ 0 h 27"/>
                <a:gd name="T2" fmla="*/ 24 w 32"/>
                <a:gd name="T3" fmla="*/ 8 h 27"/>
                <a:gd name="T4" fmla="*/ 15 w 32"/>
                <a:gd name="T5" fmla="*/ 17 h 27"/>
                <a:gd name="T6" fmla="*/ 9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4" y="8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0" name="Freeform 387">
              <a:extLst>
                <a:ext uri="{FF2B5EF4-FFF2-40B4-BE49-F238E27FC236}">
                  <a16:creationId xmlns:a16="http://schemas.microsoft.com/office/drawing/2014/main" id="{51269E0E-0F8C-D043-BD6B-1BE528EE3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03625"/>
              <a:ext cx="46038" cy="52388"/>
            </a:xfrm>
            <a:custGeom>
              <a:avLst/>
              <a:gdLst>
                <a:gd name="T0" fmla="*/ 108 w 151"/>
                <a:gd name="T1" fmla="*/ 0 h 169"/>
                <a:gd name="T2" fmla="*/ 98 w 151"/>
                <a:gd name="T3" fmla="*/ 4 h 169"/>
                <a:gd name="T4" fmla="*/ 85 w 151"/>
                <a:gd name="T5" fmla="*/ 10 h 169"/>
                <a:gd name="T6" fmla="*/ 77 w 151"/>
                <a:gd name="T7" fmla="*/ 15 h 169"/>
                <a:gd name="T8" fmla="*/ 66 w 151"/>
                <a:gd name="T9" fmla="*/ 19 h 169"/>
                <a:gd name="T10" fmla="*/ 60 w 151"/>
                <a:gd name="T11" fmla="*/ 23 h 169"/>
                <a:gd name="T12" fmla="*/ 51 w 151"/>
                <a:gd name="T13" fmla="*/ 27 h 169"/>
                <a:gd name="T14" fmla="*/ 43 w 151"/>
                <a:gd name="T15" fmla="*/ 34 h 169"/>
                <a:gd name="T16" fmla="*/ 32 w 151"/>
                <a:gd name="T17" fmla="*/ 40 h 169"/>
                <a:gd name="T18" fmla="*/ 24 w 151"/>
                <a:gd name="T19" fmla="*/ 49 h 169"/>
                <a:gd name="T20" fmla="*/ 15 w 151"/>
                <a:gd name="T21" fmla="*/ 57 h 169"/>
                <a:gd name="T22" fmla="*/ 9 w 151"/>
                <a:gd name="T23" fmla="*/ 66 h 169"/>
                <a:gd name="T24" fmla="*/ 5 w 151"/>
                <a:gd name="T25" fmla="*/ 76 h 169"/>
                <a:gd name="T26" fmla="*/ 3 w 151"/>
                <a:gd name="T27" fmla="*/ 87 h 169"/>
                <a:gd name="T28" fmla="*/ 0 w 151"/>
                <a:gd name="T29" fmla="*/ 99 h 169"/>
                <a:gd name="T30" fmla="*/ 0 w 151"/>
                <a:gd name="T31" fmla="*/ 108 h 169"/>
                <a:gd name="T32" fmla="*/ 3 w 151"/>
                <a:gd name="T33" fmla="*/ 121 h 169"/>
                <a:gd name="T34" fmla="*/ 7 w 151"/>
                <a:gd name="T35" fmla="*/ 131 h 169"/>
                <a:gd name="T36" fmla="*/ 11 w 151"/>
                <a:gd name="T37" fmla="*/ 140 h 169"/>
                <a:gd name="T38" fmla="*/ 20 w 151"/>
                <a:gd name="T39" fmla="*/ 150 h 169"/>
                <a:gd name="T40" fmla="*/ 22 w 151"/>
                <a:gd name="T41" fmla="*/ 152 h 169"/>
                <a:gd name="T42" fmla="*/ 32 w 151"/>
                <a:gd name="T43" fmla="*/ 159 h 169"/>
                <a:gd name="T44" fmla="*/ 41 w 151"/>
                <a:gd name="T45" fmla="*/ 165 h 169"/>
                <a:gd name="T46" fmla="*/ 53 w 151"/>
                <a:gd name="T47" fmla="*/ 167 h 169"/>
                <a:gd name="T48" fmla="*/ 64 w 151"/>
                <a:gd name="T49" fmla="*/ 169 h 169"/>
                <a:gd name="T50" fmla="*/ 77 w 151"/>
                <a:gd name="T51" fmla="*/ 167 h 169"/>
                <a:gd name="T52" fmla="*/ 87 w 151"/>
                <a:gd name="T53" fmla="*/ 165 h 169"/>
                <a:gd name="T54" fmla="*/ 98 w 151"/>
                <a:gd name="T55" fmla="*/ 161 h 169"/>
                <a:gd name="T56" fmla="*/ 100 w 151"/>
                <a:gd name="T57" fmla="*/ 161 h 169"/>
                <a:gd name="T58" fmla="*/ 106 w 151"/>
                <a:gd name="T59" fmla="*/ 157 h 169"/>
                <a:gd name="T60" fmla="*/ 115 w 151"/>
                <a:gd name="T61" fmla="*/ 152 h 169"/>
                <a:gd name="T62" fmla="*/ 123 w 151"/>
                <a:gd name="T63" fmla="*/ 144 h 169"/>
                <a:gd name="T64" fmla="*/ 136 w 151"/>
                <a:gd name="T65" fmla="*/ 135 h 169"/>
                <a:gd name="T66" fmla="*/ 91 w 151"/>
                <a:gd name="T67" fmla="*/ 135 h 169"/>
                <a:gd name="T68" fmla="*/ 83 w 151"/>
                <a:gd name="T69" fmla="*/ 133 h 169"/>
                <a:gd name="T70" fmla="*/ 72 w 151"/>
                <a:gd name="T71" fmla="*/ 129 h 169"/>
                <a:gd name="T72" fmla="*/ 64 w 151"/>
                <a:gd name="T73" fmla="*/ 121 h 169"/>
                <a:gd name="T74" fmla="*/ 62 w 151"/>
                <a:gd name="T75" fmla="*/ 118 h 169"/>
                <a:gd name="T76" fmla="*/ 56 w 151"/>
                <a:gd name="T77" fmla="*/ 108 h 169"/>
                <a:gd name="T78" fmla="*/ 51 w 151"/>
                <a:gd name="T79" fmla="*/ 97 h 169"/>
                <a:gd name="T80" fmla="*/ 51 w 151"/>
                <a:gd name="T81" fmla="*/ 85 h 169"/>
                <a:gd name="T82" fmla="*/ 51 w 151"/>
                <a:gd name="T83" fmla="*/ 76 h 169"/>
                <a:gd name="T84" fmla="*/ 53 w 151"/>
                <a:gd name="T85" fmla="*/ 66 h 169"/>
                <a:gd name="T86" fmla="*/ 60 w 151"/>
                <a:gd name="T87" fmla="*/ 55 h 169"/>
                <a:gd name="T88" fmla="*/ 64 w 151"/>
                <a:gd name="T89" fmla="*/ 49 h 169"/>
                <a:gd name="T90" fmla="*/ 72 w 151"/>
                <a:gd name="T91" fmla="*/ 42 h 169"/>
                <a:gd name="T92" fmla="*/ 81 w 151"/>
                <a:gd name="T93" fmla="*/ 34 h 169"/>
                <a:gd name="T94" fmla="*/ 94 w 151"/>
                <a:gd name="T95" fmla="*/ 27 h 169"/>
                <a:gd name="T96" fmla="*/ 96 w 151"/>
                <a:gd name="T97" fmla="*/ 27 h 169"/>
                <a:gd name="T98" fmla="*/ 102 w 151"/>
                <a:gd name="T99" fmla="*/ 23 h 169"/>
                <a:gd name="T100" fmla="*/ 111 w 151"/>
                <a:gd name="T101" fmla="*/ 19 h 169"/>
                <a:gd name="T102" fmla="*/ 121 w 151"/>
                <a:gd name="T103" fmla="*/ 15 h 169"/>
                <a:gd name="T104" fmla="*/ 136 w 151"/>
                <a:gd name="T105" fmla="*/ 8 h 169"/>
                <a:gd name="T106" fmla="*/ 151 w 151"/>
                <a:gd name="T107" fmla="*/ 2 h 169"/>
                <a:gd name="T108" fmla="*/ 108 w 151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3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3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20" y="150"/>
                  </a:lnTo>
                  <a:lnTo>
                    <a:pt x="22" y="152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6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4" y="27"/>
                  </a:lnTo>
                  <a:lnTo>
                    <a:pt x="96" y="27"/>
                  </a:lnTo>
                  <a:lnTo>
                    <a:pt x="102" y="23"/>
                  </a:lnTo>
                  <a:lnTo>
                    <a:pt x="111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1" name="Freeform 388">
              <a:extLst>
                <a:ext uri="{FF2B5EF4-FFF2-40B4-BE49-F238E27FC236}">
                  <a16:creationId xmlns:a16="http://schemas.microsoft.com/office/drawing/2014/main" id="{3C2B539F-1389-C141-8DC6-7965ACE6B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3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3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2" name="Freeform 389">
              <a:extLst>
                <a:ext uri="{FF2B5EF4-FFF2-40B4-BE49-F238E27FC236}">
                  <a16:creationId xmlns:a16="http://schemas.microsoft.com/office/drawing/2014/main" id="{0CC0C7BA-56BA-3C4C-A633-750AB29F0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5" y="3568700"/>
              <a:ext cx="58738" cy="87313"/>
            </a:xfrm>
            <a:custGeom>
              <a:avLst/>
              <a:gdLst>
                <a:gd name="T0" fmla="*/ 66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2 w 190"/>
                <a:gd name="T7" fmla="*/ 2 h 283"/>
                <a:gd name="T8" fmla="*/ 21 w 190"/>
                <a:gd name="T9" fmla="*/ 6 h 283"/>
                <a:gd name="T10" fmla="*/ 11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5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2 w 190"/>
                <a:gd name="T27" fmla="*/ 48 h 283"/>
                <a:gd name="T28" fmla="*/ 104 w 190"/>
                <a:gd name="T29" fmla="*/ 59 h 283"/>
                <a:gd name="T30" fmla="*/ 106 w 190"/>
                <a:gd name="T31" fmla="*/ 72 h 283"/>
                <a:gd name="T32" fmla="*/ 106 w 190"/>
                <a:gd name="T33" fmla="*/ 89 h 283"/>
                <a:gd name="T34" fmla="*/ 106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6 w 190"/>
                <a:gd name="T43" fmla="*/ 116 h 283"/>
                <a:gd name="T44" fmla="*/ 106 w 190"/>
                <a:gd name="T45" fmla="*/ 220 h 283"/>
                <a:gd name="T46" fmla="*/ 97 w 190"/>
                <a:gd name="T47" fmla="*/ 226 h 283"/>
                <a:gd name="T48" fmla="*/ 87 w 190"/>
                <a:gd name="T49" fmla="*/ 235 h 283"/>
                <a:gd name="T50" fmla="*/ 106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8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7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2 w 190"/>
                <a:gd name="T107" fmla="*/ 25 h 283"/>
                <a:gd name="T108" fmla="*/ 133 w 190"/>
                <a:gd name="T109" fmla="*/ 19 h 283"/>
                <a:gd name="T110" fmla="*/ 123 w 190"/>
                <a:gd name="T111" fmla="*/ 10 h 283"/>
                <a:gd name="T112" fmla="*/ 112 w 190"/>
                <a:gd name="T113" fmla="*/ 6 h 283"/>
                <a:gd name="T114" fmla="*/ 102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6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6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FF431CF-C0B8-5247-B2AC-2602E64C5A2B}"/>
                </a:ext>
              </a:extLst>
            </p:cNvPr>
            <p:cNvSpPr/>
            <p:nvPr/>
          </p:nvSpPr>
          <p:spPr>
            <a:xfrm>
              <a:off x="5022911" y="2189288"/>
              <a:ext cx="2298577" cy="465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ADDAE3FF-27D7-924A-96D7-520D0CF6FCF6}"/>
                </a:ext>
              </a:extLst>
            </p:cNvPr>
            <p:cNvSpPr txBox="1"/>
            <p:nvPr/>
          </p:nvSpPr>
          <p:spPr>
            <a:xfrm>
              <a:off x="5676192" y="22693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7E29B2B-B47C-2B4F-8CA5-B81C0078640C}"/>
                </a:ext>
              </a:extLst>
            </p:cNvPr>
            <p:cNvSpPr txBox="1"/>
            <p:nvPr/>
          </p:nvSpPr>
          <p:spPr>
            <a:xfrm>
              <a:off x="6632775" y="227445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6A96C7E3-E71E-1D47-B826-84CA12981CE4}"/>
              </a:ext>
            </a:extLst>
          </p:cNvPr>
          <p:cNvCxnSpPr>
            <a:cxnSpLocks/>
          </p:cNvCxnSpPr>
          <p:nvPr/>
        </p:nvCxnSpPr>
        <p:spPr>
          <a:xfrm>
            <a:off x="2252164" y="339605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id="{0C8A097F-2733-624C-8133-AC378D3AB08D}"/>
                  </a:ext>
                </a:extLst>
              </p:cNvPr>
              <p:cNvSpPr txBox="1"/>
              <p:nvPr/>
            </p:nvSpPr>
            <p:spPr>
              <a:xfrm>
                <a:off x="796640" y="3226777"/>
                <a:ext cx="786075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𝑨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id="{0C8A097F-2733-624C-8133-AC378D3AB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40" y="3226777"/>
                <a:ext cx="786075" cy="361125"/>
              </a:xfrm>
              <a:prstGeom prst="rect">
                <a:avLst/>
              </a:prstGeom>
              <a:blipFill>
                <a:blip r:embed="rId3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388A084B-64E5-7748-A3AC-E60E399237FF}"/>
              </a:ext>
            </a:extLst>
          </p:cNvPr>
          <p:cNvCxnSpPr>
            <a:cxnSpLocks/>
          </p:cNvCxnSpPr>
          <p:nvPr/>
        </p:nvCxnSpPr>
        <p:spPr>
          <a:xfrm>
            <a:off x="2252164" y="4045219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357526D6-1B41-F544-9A3F-A7AB3C159996}"/>
              </a:ext>
            </a:extLst>
          </p:cNvPr>
          <p:cNvCxnSpPr>
            <a:cxnSpLocks/>
          </p:cNvCxnSpPr>
          <p:nvPr/>
        </p:nvCxnSpPr>
        <p:spPr>
          <a:xfrm>
            <a:off x="2252164" y="473101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504AA85C-7305-D042-A2DE-01AB02FE3B6F}"/>
                  </a:ext>
                </a:extLst>
              </p:cNvPr>
              <p:cNvSpPr txBox="1"/>
              <p:nvPr/>
            </p:nvSpPr>
            <p:spPr>
              <a:xfrm>
                <a:off x="741221" y="3881803"/>
                <a:ext cx="841494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𝑩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504AA85C-7305-D042-A2DE-01AB02FE3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1" y="3881803"/>
                <a:ext cx="841494" cy="361125"/>
              </a:xfrm>
              <a:prstGeom prst="rect">
                <a:avLst/>
              </a:prstGeom>
              <a:blipFill>
                <a:blip r:embed="rId4"/>
                <a:stretch>
                  <a:fillRect t="-3333"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9" name="TextBox 808">
                <a:extLst>
                  <a:ext uri="{FF2B5EF4-FFF2-40B4-BE49-F238E27FC236}">
                    <a16:creationId xmlns:a16="http://schemas.microsoft.com/office/drawing/2014/main" id="{E9127F06-EBCE-354F-AF85-CB2A4595D454}"/>
                  </a:ext>
                </a:extLst>
              </p:cNvPr>
              <p:cNvSpPr txBox="1"/>
              <p:nvPr/>
            </p:nvSpPr>
            <p:spPr>
              <a:xfrm>
                <a:off x="737025" y="4536830"/>
                <a:ext cx="841494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9" name="TextBox 808">
                <a:extLst>
                  <a:ext uri="{FF2B5EF4-FFF2-40B4-BE49-F238E27FC236}">
                    <a16:creationId xmlns:a16="http://schemas.microsoft.com/office/drawing/2014/main" id="{E9127F06-EBCE-354F-AF85-CB2A4595D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25" y="4536830"/>
                <a:ext cx="841494" cy="361125"/>
              </a:xfrm>
              <a:prstGeom prst="rect">
                <a:avLst/>
              </a:prstGeom>
              <a:blipFill>
                <a:blip r:embed="rId5"/>
                <a:stretch>
                  <a:fillRect t="-6897" b="-137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30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0AB3D6-2445-6641-AA6D-238658E3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8C61D-9124-5848-B6ED-876322621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6EC02-C970-E147-8B61-38883A1C5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231A0-FADB-D64E-A97B-1560AEB8B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B95B7D-6E9F-6648-842C-5F59619BCB5E}"/>
              </a:ext>
            </a:extLst>
          </p:cNvPr>
          <p:cNvCxnSpPr>
            <a:cxnSpLocks/>
            <a:stCxn id="209" idx="1"/>
          </p:cNvCxnSpPr>
          <p:nvPr/>
        </p:nvCxnSpPr>
        <p:spPr>
          <a:xfrm flipH="1">
            <a:off x="2252165" y="1848646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578758-F143-9549-A919-2F16F64C4E7B}"/>
              </a:ext>
            </a:extLst>
          </p:cNvPr>
          <p:cNvCxnSpPr>
            <a:cxnSpLocks/>
          </p:cNvCxnSpPr>
          <p:nvPr/>
        </p:nvCxnSpPr>
        <p:spPr>
          <a:xfrm flipH="1">
            <a:off x="2906683" y="1858271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120ADA-6692-6B43-84E5-50AB98C8D1D1}"/>
              </a:ext>
            </a:extLst>
          </p:cNvPr>
          <p:cNvCxnSpPr>
            <a:cxnSpLocks/>
          </p:cNvCxnSpPr>
          <p:nvPr/>
        </p:nvCxnSpPr>
        <p:spPr>
          <a:xfrm flipH="1">
            <a:off x="4215719" y="1858271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6DD310-B3DD-6D45-8133-8770D969E0B4}"/>
              </a:ext>
            </a:extLst>
          </p:cNvPr>
          <p:cNvCxnSpPr>
            <a:cxnSpLocks/>
          </p:cNvCxnSpPr>
          <p:nvPr/>
        </p:nvCxnSpPr>
        <p:spPr>
          <a:xfrm flipH="1">
            <a:off x="4860611" y="1858271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131632-30E0-5746-BB34-E8F92C70DC38}"/>
              </a:ext>
            </a:extLst>
          </p:cNvPr>
          <p:cNvCxnSpPr>
            <a:cxnSpLocks/>
          </p:cNvCxnSpPr>
          <p:nvPr/>
        </p:nvCxnSpPr>
        <p:spPr>
          <a:xfrm flipH="1">
            <a:off x="5515129" y="1858271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53DBB5-0E51-FB48-8E64-6E9A35C2EA04}"/>
              </a:ext>
            </a:extLst>
          </p:cNvPr>
          <p:cNvCxnSpPr>
            <a:cxnSpLocks/>
          </p:cNvCxnSpPr>
          <p:nvPr/>
        </p:nvCxnSpPr>
        <p:spPr>
          <a:xfrm flipH="1">
            <a:off x="6179272" y="1858271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3B4B70-7CA7-1742-A901-52F62445C44B}"/>
              </a:ext>
            </a:extLst>
          </p:cNvPr>
          <p:cNvGrpSpPr/>
          <p:nvPr/>
        </p:nvGrpSpPr>
        <p:grpSpPr>
          <a:xfrm>
            <a:off x="2135245" y="1400136"/>
            <a:ext cx="4184311" cy="1189463"/>
            <a:chOff x="1916110" y="2002496"/>
            <a:chExt cx="6036472" cy="171597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E2DCD8-7202-D140-8CA9-C9484D8A9A58}"/>
                </a:ext>
              </a:extLst>
            </p:cNvPr>
            <p:cNvSpPr/>
            <p:nvPr/>
          </p:nvSpPr>
          <p:spPr>
            <a:xfrm>
              <a:off x="2648853" y="2360380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202040-FB62-0540-8A62-F71B53528E42}"/>
                </a:ext>
              </a:extLst>
            </p:cNvPr>
            <p:cNvSpPr txBox="1"/>
            <p:nvPr/>
          </p:nvSpPr>
          <p:spPr>
            <a:xfrm>
              <a:off x="1916110" y="283674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8CD2D3-DB76-6C40-9F7A-EDDABDCA06B8}"/>
                </a:ext>
              </a:extLst>
            </p:cNvPr>
            <p:cNvSpPr txBox="1"/>
            <p:nvPr/>
          </p:nvSpPr>
          <p:spPr>
            <a:xfrm>
              <a:off x="4960166" y="234568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F66731-2EC8-1C46-AE6E-4CEC1AB4FDA8}"/>
                </a:ext>
              </a:extLst>
            </p:cNvPr>
            <p:cNvSpPr txBox="1"/>
            <p:nvPr/>
          </p:nvSpPr>
          <p:spPr>
            <a:xfrm>
              <a:off x="6056049" y="2354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3501F2-29E9-3E4A-BE8A-46CCB3029C86}"/>
                </a:ext>
              </a:extLst>
            </p:cNvPr>
            <p:cNvSpPr txBox="1"/>
            <p:nvPr/>
          </p:nvSpPr>
          <p:spPr>
            <a:xfrm>
              <a:off x="2802802" y="2002496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074C45B-2E37-0D44-90A3-8927DDA82C7B}"/>
                </a:ext>
              </a:extLst>
            </p:cNvPr>
            <p:cNvCxnSpPr/>
            <p:nvPr/>
          </p:nvCxnSpPr>
          <p:spPr>
            <a:xfrm rot="5400000">
              <a:off x="2509224" y="2371034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utoShape 3">
              <a:extLst>
                <a:ext uri="{FF2B5EF4-FFF2-40B4-BE49-F238E27FC236}">
                  <a16:creationId xmlns:a16="http://schemas.microsoft.com/office/drawing/2014/main" id="{FBD4D17E-FE70-6B4D-8455-1093BC49ECB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75644" y="2250031"/>
              <a:ext cx="5976938" cy="146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grpSp>
          <p:nvGrpSpPr>
            <p:cNvPr id="21" name="Group 205">
              <a:extLst>
                <a:ext uri="{FF2B5EF4-FFF2-40B4-BE49-F238E27FC236}">
                  <a16:creationId xmlns:a16="http://schemas.microsoft.com/office/drawing/2014/main" id="{C6424E06-D067-9A45-9001-8F192ECE96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5325" y="2251074"/>
              <a:ext cx="5781675" cy="936625"/>
              <a:chOff x="1238" y="1418"/>
              <a:chExt cx="3642" cy="590"/>
            </a:xfrm>
          </p:grpSpPr>
          <p:sp>
            <p:nvSpPr>
              <p:cNvPr id="209" name="Line 6">
                <a:extLst>
                  <a:ext uri="{FF2B5EF4-FFF2-40B4-BE49-F238E27FC236}">
                    <a16:creationId xmlns:a16="http://schemas.microsoft.com/office/drawing/2014/main" id="{61FD6354-4722-BA4A-8899-ACB3F3D0D5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15" y="1669"/>
                <a:ext cx="2377" cy="9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0" name="Freeform 7">
                <a:extLst>
                  <a:ext uri="{FF2B5EF4-FFF2-40B4-BE49-F238E27FC236}">
                    <a16:creationId xmlns:a16="http://schemas.microsoft.com/office/drawing/2014/main" id="{FF0B8A1E-8054-0F4A-96AD-A0F611675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1" name="Freeform 8">
                <a:extLst>
                  <a:ext uri="{FF2B5EF4-FFF2-40B4-BE49-F238E27FC236}">
                    <a16:creationId xmlns:a16="http://schemas.microsoft.com/office/drawing/2014/main" id="{6D4887A9-BB7F-1345-97E2-84931CA5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2" name="Freeform 9">
                <a:extLst>
                  <a:ext uri="{FF2B5EF4-FFF2-40B4-BE49-F238E27FC236}">
                    <a16:creationId xmlns:a16="http://schemas.microsoft.com/office/drawing/2014/main" id="{FE053692-18E4-E04E-BDFE-4D9BC05E8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3" name="Freeform 10">
                <a:extLst>
                  <a:ext uri="{FF2B5EF4-FFF2-40B4-BE49-F238E27FC236}">
                    <a16:creationId xmlns:a16="http://schemas.microsoft.com/office/drawing/2014/main" id="{F90CF273-8777-DD46-8202-0A155C403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4" name="Freeform 11">
                <a:extLst>
                  <a:ext uri="{FF2B5EF4-FFF2-40B4-BE49-F238E27FC236}">
                    <a16:creationId xmlns:a16="http://schemas.microsoft.com/office/drawing/2014/main" id="{83135FDF-434D-1D40-9FCB-01F4F0353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5" name="Freeform 12">
                <a:extLst>
                  <a:ext uri="{FF2B5EF4-FFF2-40B4-BE49-F238E27FC236}">
                    <a16:creationId xmlns:a16="http://schemas.microsoft.com/office/drawing/2014/main" id="{729FBAC5-9192-A044-85A7-AF3C754CD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6" name="Freeform 13">
                <a:extLst>
                  <a:ext uri="{FF2B5EF4-FFF2-40B4-BE49-F238E27FC236}">
                    <a16:creationId xmlns:a16="http://schemas.microsoft.com/office/drawing/2014/main" id="{3EE764AB-B701-F449-9E4A-6CA45B2EC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7" name="Freeform 14">
                <a:extLst>
                  <a:ext uri="{FF2B5EF4-FFF2-40B4-BE49-F238E27FC236}">
                    <a16:creationId xmlns:a16="http://schemas.microsoft.com/office/drawing/2014/main" id="{C57C5408-9DA9-AF48-8E50-9A266300A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8" name="Freeform 15">
                <a:extLst>
                  <a:ext uri="{FF2B5EF4-FFF2-40B4-BE49-F238E27FC236}">
                    <a16:creationId xmlns:a16="http://schemas.microsoft.com/office/drawing/2014/main" id="{05F89E2E-F6D4-C240-90EA-C10BFE6FA8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9" name="Freeform 16">
                <a:extLst>
                  <a:ext uri="{FF2B5EF4-FFF2-40B4-BE49-F238E27FC236}">
                    <a16:creationId xmlns:a16="http://schemas.microsoft.com/office/drawing/2014/main" id="{B30F8C64-F65A-524D-9952-1C779E992A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0" name="Freeform 17">
                <a:extLst>
                  <a:ext uri="{FF2B5EF4-FFF2-40B4-BE49-F238E27FC236}">
                    <a16:creationId xmlns:a16="http://schemas.microsoft.com/office/drawing/2014/main" id="{9EE5AAFB-B607-AA40-B0BF-7C3B9FE53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1" name="Freeform 18">
                <a:extLst>
                  <a:ext uri="{FF2B5EF4-FFF2-40B4-BE49-F238E27FC236}">
                    <a16:creationId xmlns:a16="http://schemas.microsoft.com/office/drawing/2014/main" id="{38632436-157F-B244-9917-E019468A4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2" name="Freeform 19">
                <a:extLst>
                  <a:ext uri="{FF2B5EF4-FFF2-40B4-BE49-F238E27FC236}">
                    <a16:creationId xmlns:a16="http://schemas.microsoft.com/office/drawing/2014/main" id="{8309B5C3-68D1-6347-B734-6B8415FB8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3" name="Freeform 20">
                <a:extLst>
                  <a:ext uri="{FF2B5EF4-FFF2-40B4-BE49-F238E27FC236}">
                    <a16:creationId xmlns:a16="http://schemas.microsoft.com/office/drawing/2014/main" id="{9723CF65-7099-8044-8B86-129C94A6F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4" name="Freeform 21">
                <a:extLst>
                  <a:ext uri="{FF2B5EF4-FFF2-40B4-BE49-F238E27FC236}">
                    <a16:creationId xmlns:a16="http://schemas.microsoft.com/office/drawing/2014/main" id="{11A59D65-6113-FD49-88D9-D4627AD18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5" name="Freeform 22">
                <a:extLst>
                  <a:ext uri="{FF2B5EF4-FFF2-40B4-BE49-F238E27FC236}">
                    <a16:creationId xmlns:a16="http://schemas.microsoft.com/office/drawing/2014/main" id="{450CFFED-A5F3-E141-B7CF-098E43262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6" name="Freeform 23">
                <a:extLst>
                  <a:ext uri="{FF2B5EF4-FFF2-40B4-BE49-F238E27FC236}">
                    <a16:creationId xmlns:a16="http://schemas.microsoft.com/office/drawing/2014/main" id="{3317F4B8-8700-3D43-93C3-1BC28BD5B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7" name="Freeform 24">
                <a:extLst>
                  <a:ext uri="{FF2B5EF4-FFF2-40B4-BE49-F238E27FC236}">
                    <a16:creationId xmlns:a16="http://schemas.microsoft.com/office/drawing/2014/main" id="{21AB6040-E61B-C948-BD58-4396BCC33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8" name="Freeform 25">
                <a:extLst>
                  <a:ext uri="{FF2B5EF4-FFF2-40B4-BE49-F238E27FC236}">
                    <a16:creationId xmlns:a16="http://schemas.microsoft.com/office/drawing/2014/main" id="{A8611A69-5ED6-B44B-A015-17A80A38B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9" name="Freeform 26">
                <a:extLst>
                  <a:ext uri="{FF2B5EF4-FFF2-40B4-BE49-F238E27FC236}">
                    <a16:creationId xmlns:a16="http://schemas.microsoft.com/office/drawing/2014/main" id="{A725D6DA-0418-834D-88E2-35F10053DA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0" name="Freeform 27">
                <a:extLst>
                  <a:ext uri="{FF2B5EF4-FFF2-40B4-BE49-F238E27FC236}">
                    <a16:creationId xmlns:a16="http://schemas.microsoft.com/office/drawing/2014/main" id="{DC8C2813-C6C6-7B47-BBC1-FF1E827E0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1" name="Freeform 28">
                <a:extLst>
                  <a:ext uri="{FF2B5EF4-FFF2-40B4-BE49-F238E27FC236}">
                    <a16:creationId xmlns:a16="http://schemas.microsoft.com/office/drawing/2014/main" id="{6B64F986-840D-1A4D-BCD4-1BA36D5B5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2" name="Freeform 29">
                <a:extLst>
                  <a:ext uri="{FF2B5EF4-FFF2-40B4-BE49-F238E27FC236}">
                    <a16:creationId xmlns:a16="http://schemas.microsoft.com/office/drawing/2014/main" id="{A520555A-CF64-B645-A2F8-B8E8022DB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3" name="Freeform 30">
                <a:extLst>
                  <a:ext uri="{FF2B5EF4-FFF2-40B4-BE49-F238E27FC236}">
                    <a16:creationId xmlns:a16="http://schemas.microsoft.com/office/drawing/2014/main" id="{5D7F02CE-F478-1244-AF09-5B331E703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4" name="Freeform 31">
                <a:extLst>
                  <a:ext uri="{FF2B5EF4-FFF2-40B4-BE49-F238E27FC236}">
                    <a16:creationId xmlns:a16="http://schemas.microsoft.com/office/drawing/2014/main" id="{289BF01F-8380-F042-8554-1FFAA24B5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5" name="Freeform 32">
                <a:extLst>
                  <a:ext uri="{FF2B5EF4-FFF2-40B4-BE49-F238E27FC236}">
                    <a16:creationId xmlns:a16="http://schemas.microsoft.com/office/drawing/2014/main" id="{186AE377-D8E7-3D4B-859E-282F89A45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6" name="Freeform 33">
                <a:extLst>
                  <a:ext uri="{FF2B5EF4-FFF2-40B4-BE49-F238E27FC236}">
                    <a16:creationId xmlns:a16="http://schemas.microsoft.com/office/drawing/2014/main" id="{7E128D65-F05E-FD46-82BB-EA911FCC2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7" name="Freeform 34">
                <a:extLst>
                  <a:ext uri="{FF2B5EF4-FFF2-40B4-BE49-F238E27FC236}">
                    <a16:creationId xmlns:a16="http://schemas.microsoft.com/office/drawing/2014/main" id="{4DB78CAA-9902-7E4E-84B9-BBE88A22A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8" name="Freeform 35">
                <a:extLst>
                  <a:ext uri="{FF2B5EF4-FFF2-40B4-BE49-F238E27FC236}">
                    <a16:creationId xmlns:a16="http://schemas.microsoft.com/office/drawing/2014/main" id="{503F5BCE-7362-634D-8A7A-666612A09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9" name="Freeform 36">
                <a:extLst>
                  <a:ext uri="{FF2B5EF4-FFF2-40B4-BE49-F238E27FC236}">
                    <a16:creationId xmlns:a16="http://schemas.microsoft.com/office/drawing/2014/main" id="{1E130A3A-3BCF-6744-B02F-F5D461E13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0" name="Freeform 37">
                <a:extLst>
                  <a:ext uri="{FF2B5EF4-FFF2-40B4-BE49-F238E27FC236}">
                    <a16:creationId xmlns:a16="http://schemas.microsoft.com/office/drawing/2014/main" id="{3DEBEA91-1B81-1C48-B5F5-2D691801A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1" name="Freeform 38">
                <a:extLst>
                  <a:ext uri="{FF2B5EF4-FFF2-40B4-BE49-F238E27FC236}">
                    <a16:creationId xmlns:a16="http://schemas.microsoft.com/office/drawing/2014/main" id="{50FBEA95-7E2E-DD44-B572-68B02A2D4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2" name="Freeform 39">
                <a:extLst>
                  <a:ext uri="{FF2B5EF4-FFF2-40B4-BE49-F238E27FC236}">
                    <a16:creationId xmlns:a16="http://schemas.microsoft.com/office/drawing/2014/main" id="{56328439-E077-F241-AD16-B05E8419D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3" name="Freeform 40">
                <a:extLst>
                  <a:ext uri="{FF2B5EF4-FFF2-40B4-BE49-F238E27FC236}">
                    <a16:creationId xmlns:a16="http://schemas.microsoft.com/office/drawing/2014/main" id="{5A94F69C-4797-C34C-842C-BB4A785A14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4" name="Freeform 41">
                <a:extLst>
                  <a:ext uri="{FF2B5EF4-FFF2-40B4-BE49-F238E27FC236}">
                    <a16:creationId xmlns:a16="http://schemas.microsoft.com/office/drawing/2014/main" id="{D944C694-198A-0243-89B7-112F38072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5" name="Freeform 42">
                <a:extLst>
                  <a:ext uri="{FF2B5EF4-FFF2-40B4-BE49-F238E27FC236}">
                    <a16:creationId xmlns:a16="http://schemas.microsoft.com/office/drawing/2014/main" id="{2E8A1E02-75DA-794E-993B-871980DCD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6" name="Freeform 43">
                <a:extLst>
                  <a:ext uri="{FF2B5EF4-FFF2-40B4-BE49-F238E27FC236}">
                    <a16:creationId xmlns:a16="http://schemas.microsoft.com/office/drawing/2014/main" id="{7D26C1ED-B1D9-A84D-813B-2CB2A3D56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7" name="Freeform 44">
                <a:extLst>
                  <a:ext uri="{FF2B5EF4-FFF2-40B4-BE49-F238E27FC236}">
                    <a16:creationId xmlns:a16="http://schemas.microsoft.com/office/drawing/2014/main" id="{42ED353A-7D90-D44C-A3FD-28B5B0F86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8" name="Freeform 45">
                <a:extLst>
                  <a:ext uri="{FF2B5EF4-FFF2-40B4-BE49-F238E27FC236}">
                    <a16:creationId xmlns:a16="http://schemas.microsoft.com/office/drawing/2014/main" id="{1BAF2488-3188-6D46-89F7-1EB7B2291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9" name="Freeform 46">
                <a:extLst>
                  <a:ext uri="{FF2B5EF4-FFF2-40B4-BE49-F238E27FC236}">
                    <a16:creationId xmlns:a16="http://schemas.microsoft.com/office/drawing/2014/main" id="{B3CFB83B-40EA-704D-9DE5-8398CD405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0" name="Freeform 47">
                <a:extLst>
                  <a:ext uri="{FF2B5EF4-FFF2-40B4-BE49-F238E27FC236}">
                    <a16:creationId xmlns:a16="http://schemas.microsoft.com/office/drawing/2014/main" id="{CA05225F-1881-2643-866C-71D5EAED6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1" name="Freeform 48">
                <a:extLst>
                  <a:ext uri="{FF2B5EF4-FFF2-40B4-BE49-F238E27FC236}">
                    <a16:creationId xmlns:a16="http://schemas.microsoft.com/office/drawing/2014/main" id="{92ABEBF2-0C8F-DE4C-ABE7-A26809E75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2" name="Freeform 49">
                <a:extLst>
                  <a:ext uri="{FF2B5EF4-FFF2-40B4-BE49-F238E27FC236}">
                    <a16:creationId xmlns:a16="http://schemas.microsoft.com/office/drawing/2014/main" id="{B37B9168-AE82-3444-A3E5-8C4C3C933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3" name="Freeform 50">
                <a:extLst>
                  <a:ext uri="{FF2B5EF4-FFF2-40B4-BE49-F238E27FC236}">
                    <a16:creationId xmlns:a16="http://schemas.microsoft.com/office/drawing/2014/main" id="{DF5E1BE5-65D2-E149-B650-83388B002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4" name="Freeform 51">
                <a:extLst>
                  <a:ext uri="{FF2B5EF4-FFF2-40B4-BE49-F238E27FC236}">
                    <a16:creationId xmlns:a16="http://schemas.microsoft.com/office/drawing/2014/main" id="{7A24049B-3D79-5E47-A9FC-6224490CE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5" name="Freeform 52">
                <a:extLst>
                  <a:ext uri="{FF2B5EF4-FFF2-40B4-BE49-F238E27FC236}">
                    <a16:creationId xmlns:a16="http://schemas.microsoft.com/office/drawing/2014/main" id="{B4FE9FC1-4BB5-5046-91B3-CE951FDCE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6" name="Freeform 53">
                <a:extLst>
                  <a:ext uri="{FF2B5EF4-FFF2-40B4-BE49-F238E27FC236}">
                    <a16:creationId xmlns:a16="http://schemas.microsoft.com/office/drawing/2014/main" id="{8DC31033-49C1-4F49-AA61-EFC140818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7" name="Freeform 54">
                <a:extLst>
                  <a:ext uri="{FF2B5EF4-FFF2-40B4-BE49-F238E27FC236}">
                    <a16:creationId xmlns:a16="http://schemas.microsoft.com/office/drawing/2014/main" id="{BDA3BEFE-CAC8-A34D-95F5-0566139944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8" name="Freeform 55">
                <a:extLst>
                  <a:ext uri="{FF2B5EF4-FFF2-40B4-BE49-F238E27FC236}">
                    <a16:creationId xmlns:a16="http://schemas.microsoft.com/office/drawing/2014/main" id="{2ADE4B08-A6E8-B742-84D0-38404C54C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9" name="Freeform 56">
                <a:extLst>
                  <a:ext uri="{FF2B5EF4-FFF2-40B4-BE49-F238E27FC236}">
                    <a16:creationId xmlns:a16="http://schemas.microsoft.com/office/drawing/2014/main" id="{151D8B21-AEFF-2042-BD04-4B06BAC16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0" name="Freeform 57">
                <a:extLst>
                  <a:ext uri="{FF2B5EF4-FFF2-40B4-BE49-F238E27FC236}">
                    <a16:creationId xmlns:a16="http://schemas.microsoft.com/office/drawing/2014/main" id="{AC92BCA8-2B7E-9146-B041-D82B98D5F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1" name="Freeform 58">
                <a:extLst>
                  <a:ext uri="{FF2B5EF4-FFF2-40B4-BE49-F238E27FC236}">
                    <a16:creationId xmlns:a16="http://schemas.microsoft.com/office/drawing/2014/main" id="{11EF1A18-41DE-4F4E-ACDB-E9DDB4115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2" name="Freeform 59">
                <a:extLst>
                  <a:ext uri="{FF2B5EF4-FFF2-40B4-BE49-F238E27FC236}">
                    <a16:creationId xmlns:a16="http://schemas.microsoft.com/office/drawing/2014/main" id="{9421ADD8-160C-AF4D-9464-47470735F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3" name="Freeform 60">
                <a:extLst>
                  <a:ext uri="{FF2B5EF4-FFF2-40B4-BE49-F238E27FC236}">
                    <a16:creationId xmlns:a16="http://schemas.microsoft.com/office/drawing/2014/main" id="{05EBCAFC-C8CF-8247-9703-8BF4ABE7C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" y="1469"/>
                <a:ext cx="0" cy="397"/>
              </a:xfrm>
              <a:custGeom>
                <a:avLst/>
                <a:gdLst>
                  <a:gd name="T0" fmla="*/ 2047 h 2047"/>
                  <a:gd name="T1" fmla="*/ 1033 h 2047"/>
                  <a:gd name="T2" fmla="*/ 0 h 20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7">
                    <a:moveTo>
                      <a:pt x="0" y="2047"/>
                    </a:moveTo>
                    <a:lnTo>
                      <a:pt x="0" y="1033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4" name="Freeform 61">
                <a:extLst>
                  <a:ext uri="{FF2B5EF4-FFF2-40B4-BE49-F238E27FC236}">
                    <a16:creationId xmlns:a16="http://schemas.microsoft.com/office/drawing/2014/main" id="{84EC2089-EFAE-6E40-926E-6A2784AC84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8" y="1418"/>
                <a:ext cx="77" cy="430"/>
              </a:xfrm>
              <a:custGeom>
                <a:avLst/>
                <a:gdLst>
                  <a:gd name="T0" fmla="*/ 400 w 400"/>
                  <a:gd name="T1" fmla="*/ 1298 h 2219"/>
                  <a:gd name="T2" fmla="*/ 0 w 400"/>
                  <a:gd name="T3" fmla="*/ 915 h 2219"/>
                  <a:gd name="T4" fmla="*/ 400 w 400"/>
                  <a:gd name="T5" fmla="*/ 1605 h 2219"/>
                  <a:gd name="T6" fmla="*/ 0 w 400"/>
                  <a:gd name="T7" fmla="*/ 1224 h 2219"/>
                  <a:gd name="T8" fmla="*/ 400 w 400"/>
                  <a:gd name="T9" fmla="*/ 2219 h 2219"/>
                  <a:gd name="T10" fmla="*/ 0 w 400"/>
                  <a:gd name="T11" fmla="*/ 1838 h 2219"/>
                  <a:gd name="T12" fmla="*/ 400 w 400"/>
                  <a:gd name="T13" fmla="*/ 1912 h 2219"/>
                  <a:gd name="T14" fmla="*/ 0 w 400"/>
                  <a:gd name="T15" fmla="*/ 1531 h 2219"/>
                  <a:gd name="T16" fmla="*/ 400 w 400"/>
                  <a:gd name="T17" fmla="*/ 381 h 2219"/>
                  <a:gd name="T18" fmla="*/ 0 w 400"/>
                  <a:gd name="T19" fmla="*/ 0 h 2219"/>
                  <a:gd name="T20" fmla="*/ 400 w 400"/>
                  <a:gd name="T21" fmla="*/ 995 h 2219"/>
                  <a:gd name="T22" fmla="*/ 0 w 400"/>
                  <a:gd name="T23" fmla="*/ 614 h 2219"/>
                  <a:gd name="T24" fmla="*/ 400 w 400"/>
                  <a:gd name="T25" fmla="*/ 688 h 2219"/>
                  <a:gd name="T26" fmla="*/ 0 w 400"/>
                  <a:gd name="T27" fmla="*/ 307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0" h="2219">
                    <a:moveTo>
                      <a:pt x="400" y="1298"/>
                    </a:moveTo>
                    <a:lnTo>
                      <a:pt x="0" y="915"/>
                    </a:lnTo>
                    <a:moveTo>
                      <a:pt x="400" y="1605"/>
                    </a:moveTo>
                    <a:lnTo>
                      <a:pt x="0" y="1224"/>
                    </a:lnTo>
                    <a:moveTo>
                      <a:pt x="400" y="2219"/>
                    </a:moveTo>
                    <a:lnTo>
                      <a:pt x="0" y="1838"/>
                    </a:lnTo>
                    <a:moveTo>
                      <a:pt x="400" y="1912"/>
                    </a:moveTo>
                    <a:lnTo>
                      <a:pt x="0" y="1531"/>
                    </a:lnTo>
                    <a:moveTo>
                      <a:pt x="400" y="381"/>
                    </a:moveTo>
                    <a:lnTo>
                      <a:pt x="0" y="0"/>
                    </a:lnTo>
                    <a:moveTo>
                      <a:pt x="400" y="995"/>
                    </a:moveTo>
                    <a:lnTo>
                      <a:pt x="0" y="614"/>
                    </a:lnTo>
                    <a:moveTo>
                      <a:pt x="400" y="688"/>
                    </a:moveTo>
                    <a:lnTo>
                      <a:pt x="0" y="307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5" name="Freeform 62">
                <a:extLst>
                  <a:ext uri="{FF2B5EF4-FFF2-40B4-BE49-F238E27FC236}">
                    <a16:creationId xmlns:a16="http://schemas.microsoft.com/office/drawing/2014/main" id="{1F4780A9-1009-B34F-8CB2-188EA78BE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6" name="Line 63">
                <a:extLst>
                  <a:ext uri="{FF2B5EF4-FFF2-40B4-BE49-F238E27FC236}">
                    <a16:creationId xmlns:a16="http://schemas.microsoft.com/office/drawing/2014/main" id="{549039A9-FA07-8846-8DD7-19C45969DB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2" y="1678"/>
                <a:ext cx="1188" cy="0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7" name="Freeform 64">
                <a:extLst>
                  <a:ext uri="{FF2B5EF4-FFF2-40B4-BE49-F238E27FC236}">
                    <a16:creationId xmlns:a16="http://schemas.microsoft.com/office/drawing/2014/main" id="{3DADAF65-1456-7F4D-AF6B-9D8AE4CD8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8" name="Freeform 65">
                <a:extLst>
                  <a:ext uri="{FF2B5EF4-FFF2-40B4-BE49-F238E27FC236}">
                    <a16:creationId xmlns:a16="http://schemas.microsoft.com/office/drawing/2014/main" id="{8EF3660D-FDAA-F34E-B7BE-FDB3D493F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9" name="Freeform 66">
                <a:extLst>
                  <a:ext uri="{FF2B5EF4-FFF2-40B4-BE49-F238E27FC236}">
                    <a16:creationId xmlns:a16="http://schemas.microsoft.com/office/drawing/2014/main" id="{6973C439-B33B-F64D-B0D3-682760DBD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0" name="Freeform 67">
                <a:extLst>
                  <a:ext uri="{FF2B5EF4-FFF2-40B4-BE49-F238E27FC236}">
                    <a16:creationId xmlns:a16="http://schemas.microsoft.com/office/drawing/2014/main" id="{4F8554CB-D6D3-4D46-A627-C8B5CB7D2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1" name="Freeform 68">
                <a:extLst>
                  <a:ext uri="{FF2B5EF4-FFF2-40B4-BE49-F238E27FC236}">
                    <a16:creationId xmlns:a16="http://schemas.microsoft.com/office/drawing/2014/main" id="{F930E0F7-1B20-174D-BB54-EEA437DEC9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2" name="Freeform 69">
                <a:extLst>
                  <a:ext uri="{FF2B5EF4-FFF2-40B4-BE49-F238E27FC236}">
                    <a16:creationId xmlns:a16="http://schemas.microsoft.com/office/drawing/2014/main" id="{59236D55-5492-A449-8D09-7BCAEABE8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3" name="Freeform 70">
                <a:extLst>
                  <a:ext uri="{FF2B5EF4-FFF2-40B4-BE49-F238E27FC236}">
                    <a16:creationId xmlns:a16="http://schemas.microsoft.com/office/drawing/2014/main" id="{8FFFB209-5D41-1F4E-8887-AF2A0BBF9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4" name="Freeform 71">
                <a:extLst>
                  <a:ext uri="{FF2B5EF4-FFF2-40B4-BE49-F238E27FC236}">
                    <a16:creationId xmlns:a16="http://schemas.microsoft.com/office/drawing/2014/main" id="{EA3450DF-AF85-8C49-B7DC-A5782AEA4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5" name="Freeform 72">
                <a:extLst>
                  <a:ext uri="{FF2B5EF4-FFF2-40B4-BE49-F238E27FC236}">
                    <a16:creationId xmlns:a16="http://schemas.microsoft.com/office/drawing/2014/main" id="{258A454F-98D0-6F47-A0CF-84947C39C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6" name="Freeform 73">
                <a:extLst>
                  <a:ext uri="{FF2B5EF4-FFF2-40B4-BE49-F238E27FC236}">
                    <a16:creationId xmlns:a16="http://schemas.microsoft.com/office/drawing/2014/main" id="{BAF9ABB2-F741-CC4E-8DE7-2C4023AAC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7" name="Freeform 74">
                <a:extLst>
                  <a:ext uri="{FF2B5EF4-FFF2-40B4-BE49-F238E27FC236}">
                    <a16:creationId xmlns:a16="http://schemas.microsoft.com/office/drawing/2014/main" id="{961E4FDD-42C5-D64B-95A6-C513C4B0C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8" name="Freeform 75">
                <a:extLst>
                  <a:ext uri="{FF2B5EF4-FFF2-40B4-BE49-F238E27FC236}">
                    <a16:creationId xmlns:a16="http://schemas.microsoft.com/office/drawing/2014/main" id="{FCF8DE73-90E0-D242-9FAD-8B20499B5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9" name="Freeform 76">
                <a:extLst>
                  <a:ext uri="{FF2B5EF4-FFF2-40B4-BE49-F238E27FC236}">
                    <a16:creationId xmlns:a16="http://schemas.microsoft.com/office/drawing/2014/main" id="{E5FA0737-3CC5-4947-B915-5593D05E8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0" name="Freeform 77">
                <a:extLst>
                  <a:ext uri="{FF2B5EF4-FFF2-40B4-BE49-F238E27FC236}">
                    <a16:creationId xmlns:a16="http://schemas.microsoft.com/office/drawing/2014/main" id="{E9C6A3F2-77F7-8B46-BEBE-3FF4DE4ADE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1" name="Freeform 78">
                <a:extLst>
                  <a:ext uri="{FF2B5EF4-FFF2-40B4-BE49-F238E27FC236}">
                    <a16:creationId xmlns:a16="http://schemas.microsoft.com/office/drawing/2014/main" id="{3EDCF91F-254E-9147-8F03-2421B7852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2" name="Freeform 79">
                <a:extLst>
                  <a:ext uri="{FF2B5EF4-FFF2-40B4-BE49-F238E27FC236}">
                    <a16:creationId xmlns:a16="http://schemas.microsoft.com/office/drawing/2014/main" id="{EC53E3F8-CD48-8A4D-8F8D-C0258329F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3" name="Freeform 80">
                <a:extLst>
                  <a:ext uri="{FF2B5EF4-FFF2-40B4-BE49-F238E27FC236}">
                    <a16:creationId xmlns:a16="http://schemas.microsoft.com/office/drawing/2014/main" id="{4AD0BC94-23E0-2441-A014-470EE801C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4" name="Freeform 81">
                <a:extLst>
                  <a:ext uri="{FF2B5EF4-FFF2-40B4-BE49-F238E27FC236}">
                    <a16:creationId xmlns:a16="http://schemas.microsoft.com/office/drawing/2014/main" id="{2076C9AD-CE4C-C64F-9416-AB806B936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5" name="Freeform 82">
                <a:extLst>
                  <a:ext uri="{FF2B5EF4-FFF2-40B4-BE49-F238E27FC236}">
                    <a16:creationId xmlns:a16="http://schemas.microsoft.com/office/drawing/2014/main" id="{7A98C451-0D89-8F43-85B0-6262DFF96B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6" name="Freeform 83">
                <a:extLst>
                  <a:ext uri="{FF2B5EF4-FFF2-40B4-BE49-F238E27FC236}">
                    <a16:creationId xmlns:a16="http://schemas.microsoft.com/office/drawing/2014/main" id="{FF0E91A4-9D2C-554C-AC82-E97337296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7" name="Freeform 84">
                <a:extLst>
                  <a:ext uri="{FF2B5EF4-FFF2-40B4-BE49-F238E27FC236}">
                    <a16:creationId xmlns:a16="http://schemas.microsoft.com/office/drawing/2014/main" id="{2E3DF0C8-37E6-BB40-8A4D-C69299B96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8" name="Freeform 85">
                <a:extLst>
                  <a:ext uri="{FF2B5EF4-FFF2-40B4-BE49-F238E27FC236}">
                    <a16:creationId xmlns:a16="http://schemas.microsoft.com/office/drawing/2014/main" id="{AC2B5527-5062-1946-AC95-1ECEBBC3F8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9" name="Freeform 86">
                <a:extLst>
                  <a:ext uri="{FF2B5EF4-FFF2-40B4-BE49-F238E27FC236}">
                    <a16:creationId xmlns:a16="http://schemas.microsoft.com/office/drawing/2014/main" id="{B44CCB68-0B81-AB4D-8FBD-160D83FC7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0" name="Freeform 87">
                <a:extLst>
                  <a:ext uri="{FF2B5EF4-FFF2-40B4-BE49-F238E27FC236}">
                    <a16:creationId xmlns:a16="http://schemas.microsoft.com/office/drawing/2014/main" id="{B1CBEAE1-801F-6A40-A1E1-C7A92275A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1" name="Freeform 88">
                <a:extLst>
                  <a:ext uri="{FF2B5EF4-FFF2-40B4-BE49-F238E27FC236}">
                    <a16:creationId xmlns:a16="http://schemas.microsoft.com/office/drawing/2014/main" id="{02984228-6E60-804C-84EF-C9896FAEB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2" name="Freeform 89">
                <a:extLst>
                  <a:ext uri="{FF2B5EF4-FFF2-40B4-BE49-F238E27FC236}">
                    <a16:creationId xmlns:a16="http://schemas.microsoft.com/office/drawing/2014/main" id="{0EC7A341-4FF3-894D-BD14-F4B86BCE4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3" name="Freeform 90">
                <a:extLst>
                  <a:ext uri="{FF2B5EF4-FFF2-40B4-BE49-F238E27FC236}">
                    <a16:creationId xmlns:a16="http://schemas.microsoft.com/office/drawing/2014/main" id="{0697314E-5743-834E-A437-39FEEB4CE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4" name="Line 91">
                <a:extLst>
                  <a:ext uri="{FF2B5EF4-FFF2-40B4-BE49-F238E27FC236}">
                    <a16:creationId xmlns:a16="http://schemas.microsoft.com/office/drawing/2014/main" id="{16BCE990-5227-EE4E-942E-F2B80ED345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5" name="Freeform 92">
                <a:extLst>
                  <a:ext uri="{FF2B5EF4-FFF2-40B4-BE49-F238E27FC236}">
                    <a16:creationId xmlns:a16="http://schemas.microsoft.com/office/drawing/2014/main" id="{B5073D4F-03A8-D24C-89A4-4B3E24514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510 w 1022"/>
                  <a:gd name="T1" fmla="*/ 0 h 736"/>
                  <a:gd name="T2" fmla="*/ 0 w 1022"/>
                  <a:gd name="T3" fmla="*/ 736 h 736"/>
                  <a:gd name="T4" fmla="*/ 1022 w 1022"/>
                  <a:gd name="T5" fmla="*/ 736 h 736"/>
                  <a:gd name="T6" fmla="*/ 510 w 1022"/>
                  <a:gd name="T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510" y="0"/>
                    </a:moveTo>
                    <a:lnTo>
                      <a:pt x="0" y="736"/>
                    </a:lnTo>
                    <a:lnTo>
                      <a:pt x="1022" y="736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242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6" name="Freeform 93">
                <a:extLst>
                  <a:ext uri="{FF2B5EF4-FFF2-40B4-BE49-F238E27FC236}">
                    <a16:creationId xmlns:a16="http://schemas.microsoft.com/office/drawing/2014/main" id="{0A47CCC2-E0E7-9C48-91BB-DF5836AA1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0 w 1022"/>
                  <a:gd name="T1" fmla="*/ 736 h 736"/>
                  <a:gd name="T2" fmla="*/ 1022 w 1022"/>
                  <a:gd name="T3" fmla="*/ 736 h 736"/>
                  <a:gd name="T4" fmla="*/ 510 w 1022"/>
                  <a:gd name="T5" fmla="*/ 0 h 736"/>
                  <a:gd name="T6" fmla="*/ 0 w 1022"/>
                  <a:gd name="T7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0" y="736"/>
                    </a:moveTo>
                    <a:lnTo>
                      <a:pt x="1022" y="736"/>
                    </a:lnTo>
                    <a:lnTo>
                      <a:pt x="510" y="0"/>
                    </a:lnTo>
                    <a:lnTo>
                      <a:pt x="0" y="736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7" name="Line 94">
                <a:extLst>
                  <a:ext uri="{FF2B5EF4-FFF2-40B4-BE49-F238E27FC236}">
                    <a16:creationId xmlns:a16="http://schemas.microsoft.com/office/drawing/2014/main" id="{FE449057-830A-C948-B951-F1BA24C10B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8" name="Freeform 95">
                <a:extLst>
                  <a:ext uri="{FF2B5EF4-FFF2-40B4-BE49-F238E27FC236}">
                    <a16:creationId xmlns:a16="http://schemas.microsoft.com/office/drawing/2014/main" id="{F55328D0-8378-CA4D-81D0-8D17AC110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931"/>
                <a:ext cx="396" cy="0"/>
              </a:xfrm>
              <a:custGeom>
                <a:avLst/>
                <a:gdLst>
                  <a:gd name="T0" fmla="*/ 2047 w 2047"/>
                  <a:gd name="T1" fmla="*/ 1031 w 2047"/>
                  <a:gd name="T2" fmla="*/ 0 w 20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47">
                    <a:moveTo>
                      <a:pt x="2047" y="0"/>
                    </a:moveTo>
                    <a:lnTo>
                      <a:pt x="1031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9" name="Freeform 96">
                <a:extLst>
                  <a:ext uri="{FF2B5EF4-FFF2-40B4-BE49-F238E27FC236}">
                    <a16:creationId xmlns:a16="http://schemas.microsoft.com/office/drawing/2014/main" id="{A90A4D3D-BD41-8147-868F-77714109E5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" y="1931"/>
                <a:ext cx="429" cy="77"/>
              </a:xfrm>
              <a:custGeom>
                <a:avLst/>
                <a:gdLst>
                  <a:gd name="T0" fmla="*/ 1296 w 2219"/>
                  <a:gd name="T1" fmla="*/ 0 h 400"/>
                  <a:gd name="T2" fmla="*/ 915 w 2219"/>
                  <a:gd name="T3" fmla="*/ 400 h 400"/>
                  <a:gd name="T4" fmla="*/ 1605 w 2219"/>
                  <a:gd name="T5" fmla="*/ 0 h 400"/>
                  <a:gd name="T6" fmla="*/ 1222 w 2219"/>
                  <a:gd name="T7" fmla="*/ 400 h 400"/>
                  <a:gd name="T8" fmla="*/ 2219 w 2219"/>
                  <a:gd name="T9" fmla="*/ 0 h 400"/>
                  <a:gd name="T10" fmla="*/ 1836 w 2219"/>
                  <a:gd name="T11" fmla="*/ 400 h 400"/>
                  <a:gd name="T12" fmla="*/ 1912 w 2219"/>
                  <a:gd name="T13" fmla="*/ 0 h 400"/>
                  <a:gd name="T14" fmla="*/ 1529 w 2219"/>
                  <a:gd name="T15" fmla="*/ 400 h 400"/>
                  <a:gd name="T16" fmla="*/ 381 w 2219"/>
                  <a:gd name="T17" fmla="*/ 0 h 400"/>
                  <a:gd name="T18" fmla="*/ 0 w 2219"/>
                  <a:gd name="T19" fmla="*/ 400 h 400"/>
                  <a:gd name="T20" fmla="*/ 995 w 2219"/>
                  <a:gd name="T21" fmla="*/ 0 h 400"/>
                  <a:gd name="T22" fmla="*/ 614 w 2219"/>
                  <a:gd name="T23" fmla="*/ 400 h 400"/>
                  <a:gd name="T24" fmla="*/ 688 w 2219"/>
                  <a:gd name="T25" fmla="*/ 0 h 400"/>
                  <a:gd name="T26" fmla="*/ 307 w 2219"/>
                  <a:gd name="T27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9" h="400">
                    <a:moveTo>
                      <a:pt x="1296" y="0"/>
                    </a:moveTo>
                    <a:lnTo>
                      <a:pt x="915" y="400"/>
                    </a:lnTo>
                    <a:moveTo>
                      <a:pt x="1605" y="0"/>
                    </a:moveTo>
                    <a:lnTo>
                      <a:pt x="1222" y="400"/>
                    </a:lnTo>
                    <a:moveTo>
                      <a:pt x="2219" y="0"/>
                    </a:moveTo>
                    <a:lnTo>
                      <a:pt x="1836" y="400"/>
                    </a:lnTo>
                    <a:moveTo>
                      <a:pt x="1912" y="0"/>
                    </a:moveTo>
                    <a:lnTo>
                      <a:pt x="1529" y="400"/>
                    </a:lnTo>
                    <a:moveTo>
                      <a:pt x="381" y="0"/>
                    </a:moveTo>
                    <a:lnTo>
                      <a:pt x="0" y="400"/>
                    </a:lnTo>
                    <a:moveTo>
                      <a:pt x="995" y="0"/>
                    </a:moveTo>
                    <a:lnTo>
                      <a:pt x="614" y="400"/>
                    </a:lnTo>
                    <a:moveTo>
                      <a:pt x="688" y="0"/>
                    </a:moveTo>
                    <a:lnTo>
                      <a:pt x="307" y="40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0" name="Freeform 97">
                <a:extLst>
                  <a:ext uri="{FF2B5EF4-FFF2-40B4-BE49-F238E27FC236}">
                    <a16:creationId xmlns:a16="http://schemas.microsoft.com/office/drawing/2014/main" id="{48FCA195-811B-314F-AEFA-DD07C037B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1" name="Freeform 98">
                <a:extLst>
                  <a:ext uri="{FF2B5EF4-FFF2-40B4-BE49-F238E27FC236}">
                    <a16:creationId xmlns:a16="http://schemas.microsoft.com/office/drawing/2014/main" id="{6A5747B6-55F4-474D-A838-4959D3B06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2" name="Freeform 99">
                <a:extLst>
                  <a:ext uri="{FF2B5EF4-FFF2-40B4-BE49-F238E27FC236}">
                    <a16:creationId xmlns:a16="http://schemas.microsoft.com/office/drawing/2014/main" id="{EE5D62AE-17B4-C64F-978F-04977ED79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3" name="Freeform 100">
                <a:extLst>
                  <a:ext uri="{FF2B5EF4-FFF2-40B4-BE49-F238E27FC236}">
                    <a16:creationId xmlns:a16="http://schemas.microsoft.com/office/drawing/2014/main" id="{3AA1489C-9806-E646-9988-EB0BD42C7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4" name="Freeform 101">
                <a:extLst>
                  <a:ext uri="{FF2B5EF4-FFF2-40B4-BE49-F238E27FC236}">
                    <a16:creationId xmlns:a16="http://schemas.microsoft.com/office/drawing/2014/main" id="{E15F494C-4EAF-C942-9CF5-DB4001490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5" name="Freeform 102">
                <a:extLst>
                  <a:ext uri="{FF2B5EF4-FFF2-40B4-BE49-F238E27FC236}">
                    <a16:creationId xmlns:a16="http://schemas.microsoft.com/office/drawing/2014/main" id="{356D39C2-EC5F-0546-93C9-15359F39D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6" name="Freeform 103">
                <a:extLst>
                  <a:ext uri="{FF2B5EF4-FFF2-40B4-BE49-F238E27FC236}">
                    <a16:creationId xmlns:a16="http://schemas.microsoft.com/office/drawing/2014/main" id="{61B7F921-26CD-DB44-B55C-98410C939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7" name="Freeform 104">
                <a:extLst>
                  <a:ext uri="{FF2B5EF4-FFF2-40B4-BE49-F238E27FC236}">
                    <a16:creationId xmlns:a16="http://schemas.microsoft.com/office/drawing/2014/main" id="{0748BAD9-5C36-B944-B20D-DF8953E96A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8" name="Freeform 105">
                <a:extLst>
                  <a:ext uri="{FF2B5EF4-FFF2-40B4-BE49-F238E27FC236}">
                    <a16:creationId xmlns:a16="http://schemas.microsoft.com/office/drawing/2014/main" id="{BBD90D29-C4E2-1346-B706-1146BD3BC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9" name="Freeform 106">
                <a:extLst>
                  <a:ext uri="{FF2B5EF4-FFF2-40B4-BE49-F238E27FC236}">
                    <a16:creationId xmlns:a16="http://schemas.microsoft.com/office/drawing/2014/main" id="{6797BC19-2764-A346-9123-D52F2E2BC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0" name="Freeform 107">
                <a:extLst>
                  <a:ext uri="{FF2B5EF4-FFF2-40B4-BE49-F238E27FC236}">
                    <a16:creationId xmlns:a16="http://schemas.microsoft.com/office/drawing/2014/main" id="{F941A6F8-D591-8148-ABFD-103560211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1" name="Freeform 108">
                <a:extLst>
                  <a:ext uri="{FF2B5EF4-FFF2-40B4-BE49-F238E27FC236}">
                    <a16:creationId xmlns:a16="http://schemas.microsoft.com/office/drawing/2014/main" id="{7AA61350-1E60-EB44-81C3-15A261C1E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2" name="Freeform 109">
                <a:extLst>
                  <a:ext uri="{FF2B5EF4-FFF2-40B4-BE49-F238E27FC236}">
                    <a16:creationId xmlns:a16="http://schemas.microsoft.com/office/drawing/2014/main" id="{4F580C1E-D739-B743-B115-FF32BDC36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3" name="Freeform 110">
                <a:extLst>
                  <a:ext uri="{FF2B5EF4-FFF2-40B4-BE49-F238E27FC236}">
                    <a16:creationId xmlns:a16="http://schemas.microsoft.com/office/drawing/2014/main" id="{52DF1058-B723-064F-AD4F-3A9D02403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4" name="Freeform 111">
                <a:extLst>
                  <a:ext uri="{FF2B5EF4-FFF2-40B4-BE49-F238E27FC236}">
                    <a16:creationId xmlns:a16="http://schemas.microsoft.com/office/drawing/2014/main" id="{B7998FAD-B2DE-0347-B32A-DDC432B6D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5" name="Freeform 112">
                <a:extLst>
                  <a:ext uri="{FF2B5EF4-FFF2-40B4-BE49-F238E27FC236}">
                    <a16:creationId xmlns:a16="http://schemas.microsoft.com/office/drawing/2014/main" id="{CC17BE65-58A7-7C43-B315-42140EFA6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6" name="Freeform 113">
                <a:extLst>
                  <a:ext uri="{FF2B5EF4-FFF2-40B4-BE49-F238E27FC236}">
                    <a16:creationId xmlns:a16="http://schemas.microsoft.com/office/drawing/2014/main" id="{2EFA64B9-10AF-D24F-9447-EE0B1819F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7" name="Freeform 114">
                <a:extLst>
                  <a:ext uri="{FF2B5EF4-FFF2-40B4-BE49-F238E27FC236}">
                    <a16:creationId xmlns:a16="http://schemas.microsoft.com/office/drawing/2014/main" id="{99FC92C5-507A-8242-A648-B08FDB58E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8" name="Freeform 115">
                <a:extLst>
                  <a:ext uri="{FF2B5EF4-FFF2-40B4-BE49-F238E27FC236}">
                    <a16:creationId xmlns:a16="http://schemas.microsoft.com/office/drawing/2014/main" id="{7359C60F-6611-7A4E-8CF0-F917806B07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9" name="Freeform 116">
                <a:extLst>
                  <a:ext uri="{FF2B5EF4-FFF2-40B4-BE49-F238E27FC236}">
                    <a16:creationId xmlns:a16="http://schemas.microsoft.com/office/drawing/2014/main" id="{6C3645C2-ED83-7945-B274-D27D7BBAB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0" name="Freeform 117">
                <a:extLst>
                  <a:ext uri="{FF2B5EF4-FFF2-40B4-BE49-F238E27FC236}">
                    <a16:creationId xmlns:a16="http://schemas.microsoft.com/office/drawing/2014/main" id="{843869DF-D02E-EB46-8EEB-B794D61AC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1" name="Freeform 118">
                <a:extLst>
                  <a:ext uri="{FF2B5EF4-FFF2-40B4-BE49-F238E27FC236}">
                    <a16:creationId xmlns:a16="http://schemas.microsoft.com/office/drawing/2014/main" id="{48F2C805-53C4-AE4B-84DA-9B1E8AFE9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2" name="Freeform 119">
                <a:extLst>
                  <a:ext uri="{FF2B5EF4-FFF2-40B4-BE49-F238E27FC236}">
                    <a16:creationId xmlns:a16="http://schemas.microsoft.com/office/drawing/2014/main" id="{2F6D9E8B-91E0-F34D-BA2B-75A813545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3" name="Freeform 120">
                <a:extLst>
                  <a:ext uri="{FF2B5EF4-FFF2-40B4-BE49-F238E27FC236}">
                    <a16:creationId xmlns:a16="http://schemas.microsoft.com/office/drawing/2014/main" id="{4132C1C2-A9DD-9B4B-813D-B75E72C77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4" name="Freeform 121">
                <a:extLst>
                  <a:ext uri="{FF2B5EF4-FFF2-40B4-BE49-F238E27FC236}">
                    <a16:creationId xmlns:a16="http://schemas.microsoft.com/office/drawing/2014/main" id="{2C39CE71-61D5-B548-BB10-938BDF53E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5" name="Freeform 122">
                <a:extLst>
                  <a:ext uri="{FF2B5EF4-FFF2-40B4-BE49-F238E27FC236}">
                    <a16:creationId xmlns:a16="http://schemas.microsoft.com/office/drawing/2014/main" id="{2BB458FB-797C-0B4D-99DD-6EBC5DB4B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6" name="Freeform 123">
                <a:extLst>
                  <a:ext uri="{FF2B5EF4-FFF2-40B4-BE49-F238E27FC236}">
                    <a16:creationId xmlns:a16="http://schemas.microsoft.com/office/drawing/2014/main" id="{0510BAB5-017E-E049-A307-CE13620B0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7" name="Freeform 124">
                <a:extLst>
                  <a:ext uri="{FF2B5EF4-FFF2-40B4-BE49-F238E27FC236}">
                    <a16:creationId xmlns:a16="http://schemas.microsoft.com/office/drawing/2014/main" id="{008DC279-EC07-F547-A7AA-F3022BB82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1"/>
                <a:ext cx="13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8" name="Freeform 125">
                <a:extLst>
                  <a:ext uri="{FF2B5EF4-FFF2-40B4-BE49-F238E27FC236}">
                    <a16:creationId xmlns:a16="http://schemas.microsoft.com/office/drawing/2014/main" id="{B80B8482-0B92-9742-89E5-D0CF8BE93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2"/>
                <a:ext cx="26" cy="2"/>
              </a:xfrm>
              <a:custGeom>
                <a:avLst/>
                <a:gdLst>
                  <a:gd name="T0" fmla="*/ 32 w 134"/>
                  <a:gd name="T1" fmla="*/ 0 h 10"/>
                  <a:gd name="T2" fmla="*/ 0 w 134"/>
                  <a:gd name="T3" fmla="*/ 10 h 10"/>
                  <a:gd name="T4" fmla="*/ 134 w 134"/>
                  <a:gd name="T5" fmla="*/ 10 h 10"/>
                  <a:gd name="T6" fmla="*/ 32 w 134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4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9" name="Freeform 126">
                <a:extLst>
                  <a:ext uri="{FF2B5EF4-FFF2-40B4-BE49-F238E27FC236}">
                    <a16:creationId xmlns:a16="http://schemas.microsoft.com/office/drawing/2014/main" id="{54929E3E-E2AD-EE4C-AD34-FF1B5FFFA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2"/>
                <a:ext cx="20" cy="2"/>
              </a:xfrm>
              <a:custGeom>
                <a:avLst/>
                <a:gdLst>
                  <a:gd name="T0" fmla="*/ 0 w 102"/>
                  <a:gd name="T1" fmla="*/ 0 h 10"/>
                  <a:gd name="T2" fmla="*/ 70 w 102"/>
                  <a:gd name="T3" fmla="*/ 0 h 10"/>
                  <a:gd name="T4" fmla="*/ 102 w 102"/>
                  <a:gd name="T5" fmla="*/ 10 h 10"/>
                  <a:gd name="T6" fmla="*/ 0 w 10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0">
                    <a:moveTo>
                      <a:pt x="0" y="0"/>
                    </a:moveTo>
                    <a:lnTo>
                      <a:pt x="70" y="0"/>
                    </a:lnTo>
                    <a:lnTo>
                      <a:pt x="102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0" name="Freeform 127">
                <a:extLst>
                  <a:ext uri="{FF2B5EF4-FFF2-40B4-BE49-F238E27FC236}">
                    <a16:creationId xmlns:a16="http://schemas.microsoft.com/office/drawing/2014/main" id="{7850474E-654D-C345-91A4-703C763B3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4"/>
                <a:ext cx="37" cy="4"/>
              </a:xfrm>
              <a:custGeom>
                <a:avLst/>
                <a:gdLst>
                  <a:gd name="T0" fmla="*/ 29 w 192"/>
                  <a:gd name="T1" fmla="*/ 0 h 19"/>
                  <a:gd name="T2" fmla="*/ 0 w 192"/>
                  <a:gd name="T3" fmla="*/ 19 h 19"/>
                  <a:gd name="T4" fmla="*/ 192 w 192"/>
                  <a:gd name="T5" fmla="*/ 19 h 19"/>
                  <a:gd name="T6" fmla="*/ 29 w 19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9">
                    <a:moveTo>
                      <a:pt x="29" y="0"/>
                    </a:moveTo>
                    <a:lnTo>
                      <a:pt x="0" y="19"/>
                    </a:lnTo>
                    <a:lnTo>
                      <a:pt x="192" y="19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1" name="Freeform 128">
                <a:extLst>
                  <a:ext uri="{FF2B5EF4-FFF2-40B4-BE49-F238E27FC236}">
                    <a16:creationId xmlns:a16="http://schemas.microsoft.com/office/drawing/2014/main" id="{E0CFE8BA-7361-E847-B0D4-13BC4CABE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4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2" name="Freeform 129">
                <a:extLst>
                  <a:ext uri="{FF2B5EF4-FFF2-40B4-BE49-F238E27FC236}">
                    <a16:creationId xmlns:a16="http://schemas.microsoft.com/office/drawing/2014/main" id="{4BBBF6EB-2282-2141-8D84-23144FB21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78"/>
                <a:ext cx="47" cy="5"/>
              </a:xfrm>
              <a:custGeom>
                <a:avLst/>
                <a:gdLst>
                  <a:gd name="T0" fmla="*/ 24 w 240"/>
                  <a:gd name="T1" fmla="*/ 0 h 26"/>
                  <a:gd name="T2" fmla="*/ 0 w 240"/>
                  <a:gd name="T3" fmla="*/ 26 h 26"/>
                  <a:gd name="T4" fmla="*/ 240 w 240"/>
                  <a:gd name="T5" fmla="*/ 26 h 26"/>
                  <a:gd name="T6" fmla="*/ 24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24" y="0"/>
                    </a:moveTo>
                    <a:lnTo>
                      <a:pt x="0" y="26"/>
                    </a:lnTo>
                    <a:lnTo>
                      <a:pt x="240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3" name="Freeform 130">
                <a:extLst>
                  <a:ext uri="{FF2B5EF4-FFF2-40B4-BE49-F238E27FC236}">
                    <a16:creationId xmlns:a16="http://schemas.microsoft.com/office/drawing/2014/main" id="{881FA535-C9F4-7D4A-93BF-7733A1246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2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4" name="Freeform 131">
                <a:extLst>
                  <a:ext uri="{FF2B5EF4-FFF2-40B4-BE49-F238E27FC236}">
                    <a16:creationId xmlns:a16="http://schemas.microsoft.com/office/drawing/2014/main" id="{82E0A237-E2F3-1945-A64C-C354BA3D4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3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5" name="Freeform 132">
                <a:extLst>
                  <a:ext uri="{FF2B5EF4-FFF2-40B4-BE49-F238E27FC236}">
                    <a16:creationId xmlns:a16="http://schemas.microsoft.com/office/drawing/2014/main" id="{1BA844B6-C334-5A46-AE49-6A2A4E919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83"/>
                <a:ext cx="51" cy="5"/>
              </a:xfrm>
              <a:custGeom>
                <a:avLst/>
                <a:gdLst>
                  <a:gd name="T0" fmla="*/ 0 w 259"/>
                  <a:gd name="T1" fmla="*/ 0 h 27"/>
                  <a:gd name="T2" fmla="*/ 240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40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6" name="Freeform 133">
                <a:extLst>
                  <a:ext uri="{FF2B5EF4-FFF2-40B4-BE49-F238E27FC236}">
                    <a16:creationId xmlns:a16="http://schemas.microsoft.com/office/drawing/2014/main" id="{06D40318-B918-8741-BEE1-BC2DECC38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88"/>
                <a:ext cx="58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7" name="Freeform 134">
                <a:extLst>
                  <a:ext uri="{FF2B5EF4-FFF2-40B4-BE49-F238E27FC236}">
                    <a16:creationId xmlns:a16="http://schemas.microsoft.com/office/drawing/2014/main" id="{9FB078CE-AD17-3C45-90BE-EC0081D67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8"/>
                <a:ext cx="56" cy="6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8" name="Freeform 135">
                <a:extLst>
                  <a:ext uri="{FF2B5EF4-FFF2-40B4-BE49-F238E27FC236}">
                    <a16:creationId xmlns:a16="http://schemas.microsoft.com/office/drawing/2014/main" id="{EC91A769-489B-6F40-9E4C-963069A3A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94"/>
                <a:ext cx="59" cy="7"/>
              </a:xfrm>
              <a:custGeom>
                <a:avLst/>
                <a:gdLst>
                  <a:gd name="T0" fmla="*/ 4 w 306"/>
                  <a:gd name="T1" fmla="*/ 0 h 34"/>
                  <a:gd name="T2" fmla="*/ 0 w 306"/>
                  <a:gd name="T3" fmla="*/ 34 h 34"/>
                  <a:gd name="T4" fmla="*/ 306 w 306"/>
                  <a:gd name="T5" fmla="*/ 34 h 34"/>
                  <a:gd name="T6" fmla="*/ 4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4" y="0"/>
                    </a:moveTo>
                    <a:lnTo>
                      <a:pt x="0" y="34"/>
                    </a:lnTo>
                    <a:lnTo>
                      <a:pt x="306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9" name="Freeform 136">
                <a:extLst>
                  <a:ext uri="{FF2B5EF4-FFF2-40B4-BE49-F238E27FC236}">
                    <a16:creationId xmlns:a16="http://schemas.microsoft.com/office/drawing/2014/main" id="{73A64716-8F1D-F648-9D00-8922D2FD1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0" name="Freeform 137">
                <a:extLst>
                  <a:ext uri="{FF2B5EF4-FFF2-40B4-BE49-F238E27FC236}">
                    <a16:creationId xmlns:a16="http://schemas.microsoft.com/office/drawing/2014/main" id="{A9789E5B-DB50-2B46-AA6C-44D99F974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2"/>
                  <a:gd name="T1" fmla="*/ 0 h 34"/>
                  <a:gd name="T2" fmla="*/ 4 w 302"/>
                  <a:gd name="T3" fmla="*/ 34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4" y="34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1" name="Freeform 138">
                <a:extLst>
                  <a:ext uri="{FF2B5EF4-FFF2-40B4-BE49-F238E27FC236}">
                    <a16:creationId xmlns:a16="http://schemas.microsoft.com/office/drawing/2014/main" id="{D9BFD4CB-FC34-F147-860E-F8B138347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6"/>
                  <a:gd name="T1" fmla="*/ 0 h 34"/>
                  <a:gd name="T2" fmla="*/ 306 w 306"/>
                  <a:gd name="T3" fmla="*/ 0 h 34"/>
                  <a:gd name="T4" fmla="*/ 302 w 306"/>
                  <a:gd name="T5" fmla="*/ 34 h 34"/>
                  <a:gd name="T6" fmla="*/ 0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0" y="0"/>
                    </a:moveTo>
                    <a:lnTo>
                      <a:pt x="306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2" name="Freeform 139">
                <a:extLst>
                  <a:ext uri="{FF2B5EF4-FFF2-40B4-BE49-F238E27FC236}">
                    <a16:creationId xmlns:a16="http://schemas.microsoft.com/office/drawing/2014/main" id="{D90EB7B3-B1A7-5148-966D-DAE210C52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6" cy="6"/>
              </a:xfrm>
              <a:custGeom>
                <a:avLst/>
                <a:gdLst>
                  <a:gd name="T0" fmla="*/ 0 w 288"/>
                  <a:gd name="T1" fmla="*/ 0 h 32"/>
                  <a:gd name="T2" fmla="*/ 10 w 288"/>
                  <a:gd name="T3" fmla="*/ 32 h 32"/>
                  <a:gd name="T4" fmla="*/ 288 w 288"/>
                  <a:gd name="T5" fmla="*/ 32 h 32"/>
                  <a:gd name="T6" fmla="*/ 0 w 28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3" name="Freeform 140">
                <a:extLst>
                  <a:ext uri="{FF2B5EF4-FFF2-40B4-BE49-F238E27FC236}">
                    <a16:creationId xmlns:a16="http://schemas.microsoft.com/office/drawing/2014/main" id="{5421B60B-3DE0-894E-B397-367D46FDA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8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8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4" name="Freeform 141">
                <a:extLst>
                  <a:ext uri="{FF2B5EF4-FFF2-40B4-BE49-F238E27FC236}">
                    <a16:creationId xmlns:a16="http://schemas.microsoft.com/office/drawing/2014/main" id="{BDAC005D-C0CC-7945-A732-19FE5BDD4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0" cy="5"/>
              </a:xfrm>
              <a:custGeom>
                <a:avLst/>
                <a:gdLst>
                  <a:gd name="T0" fmla="*/ 0 w 259"/>
                  <a:gd name="T1" fmla="*/ 0 h 29"/>
                  <a:gd name="T2" fmla="*/ 19 w 259"/>
                  <a:gd name="T3" fmla="*/ 29 h 29"/>
                  <a:gd name="T4" fmla="*/ 259 w 259"/>
                  <a:gd name="T5" fmla="*/ 29 h 29"/>
                  <a:gd name="T6" fmla="*/ 0 w 25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5" name="Freeform 142">
                <a:extLst>
                  <a:ext uri="{FF2B5EF4-FFF2-40B4-BE49-F238E27FC236}">
                    <a16:creationId xmlns:a16="http://schemas.microsoft.com/office/drawing/2014/main" id="{86D2C1C2-BC58-6A49-9F06-D32908B2A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4" cy="5"/>
              </a:xfrm>
              <a:custGeom>
                <a:avLst/>
                <a:gdLst>
                  <a:gd name="T0" fmla="*/ 0 w 278"/>
                  <a:gd name="T1" fmla="*/ 0 h 29"/>
                  <a:gd name="T2" fmla="*/ 278 w 278"/>
                  <a:gd name="T3" fmla="*/ 0 h 29"/>
                  <a:gd name="T4" fmla="*/ 259 w 278"/>
                  <a:gd name="T5" fmla="*/ 29 h 29"/>
                  <a:gd name="T6" fmla="*/ 0 w 27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9">
                    <a:moveTo>
                      <a:pt x="0" y="0"/>
                    </a:moveTo>
                    <a:lnTo>
                      <a:pt x="278" y="0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6" name="Freeform 143">
                <a:extLst>
                  <a:ext uri="{FF2B5EF4-FFF2-40B4-BE49-F238E27FC236}">
                    <a16:creationId xmlns:a16="http://schemas.microsoft.com/office/drawing/2014/main" id="{3793E1A9-0FC5-384D-BFD1-E85E2CCAF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4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4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7" name="Freeform 144">
                <a:extLst>
                  <a:ext uri="{FF2B5EF4-FFF2-40B4-BE49-F238E27FC236}">
                    <a16:creationId xmlns:a16="http://schemas.microsoft.com/office/drawing/2014/main" id="{5FA43375-CB17-404D-97BA-A9E7B9992D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7" cy="5"/>
              </a:xfrm>
              <a:custGeom>
                <a:avLst/>
                <a:gdLst>
                  <a:gd name="T0" fmla="*/ 0 w 240"/>
                  <a:gd name="T1" fmla="*/ 0 h 26"/>
                  <a:gd name="T2" fmla="*/ 240 w 240"/>
                  <a:gd name="T3" fmla="*/ 0 h 26"/>
                  <a:gd name="T4" fmla="*/ 216 w 240"/>
                  <a:gd name="T5" fmla="*/ 26 h 26"/>
                  <a:gd name="T6" fmla="*/ 0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0" y="0"/>
                    </a:moveTo>
                    <a:lnTo>
                      <a:pt x="240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8" name="Freeform 145">
                <a:extLst>
                  <a:ext uri="{FF2B5EF4-FFF2-40B4-BE49-F238E27FC236}">
                    <a16:creationId xmlns:a16="http://schemas.microsoft.com/office/drawing/2014/main" id="{B737EE40-1F82-C947-B572-0214CDE44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2" cy="4"/>
              </a:xfrm>
              <a:custGeom>
                <a:avLst/>
                <a:gdLst>
                  <a:gd name="T0" fmla="*/ 0 w 163"/>
                  <a:gd name="T1" fmla="*/ 0 h 16"/>
                  <a:gd name="T2" fmla="*/ 29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29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9" name="Freeform 146">
                <a:extLst>
                  <a:ext uri="{FF2B5EF4-FFF2-40B4-BE49-F238E27FC236}">
                    <a16:creationId xmlns:a16="http://schemas.microsoft.com/office/drawing/2014/main" id="{F6CC642A-9421-3243-BF17-6B127FD22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7" cy="4"/>
              </a:xfrm>
              <a:custGeom>
                <a:avLst/>
                <a:gdLst>
                  <a:gd name="T0" fmla="*/ 0 w 192"/>
                  <a:gd name="T1" fmla="*/ 0 h 16"/>
                  <a:gd name="T2" fmla="*/ 192 w 192"/>
                  <a:gd name="T3" fmla="*/ 0 h 16"/>
                  <a:gd name="T4" fmla="*/ 163 w 192"/>
                  <a:gd name="T5" fmla="*/ 16 h 16"/>
                  <a:gd name="T6" fmla="*/ 0 w 19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6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0" name="Freeform 147">
                <a:extLst>
                  <a:ext uri="{FF2B5EF4-FFF2-40B4-BE49-F238E27FC236}">
                    <a16:creationId xmlns:a16="http://schemas.microsoft.com/office/drawing/2014/main" id="{794F402C-539F-E546-895D-37AD6EB0B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1" name="Freeform 148">
                <a:extLst>
                  <a:ext uri="{FF2B5EF4-FFF2-40B4-BE49-F238E27FC236}">
                    <a16:creationId xmlns:a16="http://schemas.microsoft.com/office/drawing/2014/main" id="{EE30D726-0921-0740-8231-605BBFBBD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2" name="Freeform 149">
                <a:extLst>
                  <a:ext uri="{FF2B5EF4-FFF2-40B4-BE49-F238E27FC236}">
                    <a16:creationId xmlns:a16="http://schemas.microsoft.com/office/drawing/2014/main" id="{DE777BB4-F1D9-5241-A3FD-92DB3D0A6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3" name="Freeform 150">
                <a:extLst>
                  <a:ext uri="{FF2B5EF4-FFF2-40B4-BE49-F238E27FC236}">
                    <a16:creationId xmlns:a16="http://schemas.microsoft.com/office/drawing/2014/main" id="{511A6407-77B3-2549-9DCA-84A6C243D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71"/>
                <a:ext cx="59" cy="59"/>
              </a:xfrm>
              <a:custGeom>
                <a:avLst/>
                <a:gdLst>
                  <a:gd name="T0" fmla="*/ 306 w 306"/>
                  <a:gd name="T1" fmla="*/ 155 h 307"/>
                  <a:gd name="T2" fmla="*/ 302 w 306"/>
                  <a:gd name="T3" fmla="*/ 121 h 307"/>
                  <a:gd name="T4" fmla="*/ 292 w 306"/>
                  <a:gd name="T5" fmla="*/ 87 h 307"/>
                  <a:gd name="T6" fmla="*/ 273 w 306"/>
                  <a:gd name="T7" fmla="*/ 60 h 307"/>
                  <a:gd name="T8" fmla="*/ 249 w 306"/>
                  <a:gd name="T9" fmla="*/ 34 h 307"/>
                  <a:gd name="T10" fmla="*/ 220 w 306"/>
                  <a:gd name="T11" fmla="*/ 15 h 307"/>
                  <a:gd name="T12" fmla="*/ 188 w 306"/>
                  <a:gd name="T13" fmla="*/ 5 h 307"/>
                  <a:gd name="T14" fmla="*/ 152 w 306"/>
                  <a:gd name="T15" fmla="*/ 0 h 307"/>
                  <a:gd name="T16" fmla="*/ 118 w 306"/>
                  <a:gd name="T17" fmla="*/ 5 h 307"/>
                  <a:gd name="T18" fmla="*/ 86 w 306"/>
                  <a:gd name="T19" fmla="*/ 15 h 307"/>
                  <a:gd name="T20" fmla="*/ 57 w 306"/>
                  <a:gd name="T21" fmla="*/ 34 h 307"/>
                  <a:gd name="T22" fmla="*/ 33 w 306"/>
                  <a:gd name="T23" fmla="*/ 60 h 307"/>
                  <a:gd name="T24" fmla="*/ 14 w 306"/>
                  <a:gd name="T25" fmla="*/ 87 h 307"/>
                  <a:gd name="T26" fmla="*/ 4 w 306"/>
                  <a:gd name="T27" fmla="*/ 121 h 307"/>
                  <a:gd name="T28" fmla="*/ 0 w 306"/>
                  <a:gd name="T29" fmla="*/ 155 h 307"/>
                  <a:gd name="T30" fmla="*/ 4 w 306"/>
                  <a:gd name="T31" fmla="*/ 189 h 307"/>
                  <a:gd name="T32" fmla="*/ 14 w 306"/>
                  <a:gd name="T33" fmla="*/ 221 h 307"/>
                  <a:gd name="T34" fmla="*/ 33 w 306"/>
                  <a:gd name="T35" fmla="*/ 250 h 307"/>
                  <a:gd name="T36" fmla="*/ 57 w 306"/>
                  <a:gd name="T37" fmla="*/ 276 h 307"/>
                  <a:gd name="T38" fmla="*/ 86 w 306"/>
                  <a:gd name="T39" fmla="*/ 292 h 307"/>
                  <a:gd name="T40" fmla="*/ 118 w 306"/>
                  <a:gd name="T41" fmla="*/ 305 h 307"/>
                  <a:gd name="T42" fmla="*/ 152 w 306"/>
                  <a:gd name="T43" fmla="*/ 307 h 307"/>
                  <a:gd name="T44" fmla="*/ 188 w 306"/>
                  <a:gd name="T45" fmla="*/ 305 h 307"/>
                  <a:gd name="T46" fmla="*/ 220 w 306"/>
                  <a:gd name="T47" fmla="*/ 292 h 307"/>
                  <a:gd name="T48" fmla="*/ 249 w 306"/>
                  <a:gd name="T49" fmla="*/ 276 h 307"/>
                  <a:gd name="T50" fmla="*/ 273 w 306"/>
                  <a:gd name="T51" fmla="*/ 250 h 307"/>
                  <a:gd name="T52" fmla="*/ 292 w 306"/>
                  <a:gd name="T53" fmla="*/ 221 h 307"/>
                  <a:gd name="T54" fmla="*/ 302 w 306"/>
                  <a:gd name="T55" fmla="*/ 189 h 307"/>
                  <a:gd name="T56" fmla="*/ 306 w 306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6" h="307">
                    <a:moveTo>
                      <a:pt x="306" y="155"/>
                    </a:moveTo>
                    <a:lnTo>
                      <a:pt x="302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49" y="34"/>
                    </a:lnTo>
                    <a:lnTo>
                      <a:pt x="220" y="15"/>
                    </a:lnTo>
                    <a:lnTo>
                      <a:pt x="188" y="5"/>
                    </a:lnTo>
                    <a:lnTo>
                      <a:pt x="152" y="0"/>
                    </a:lnTo>
                    <a:lnTo>
                      <a:pt x="118" y="5"/>
                    </a:lnTo>
                    <a:lnTo>
                      <a:pt x="86" y="15"/>
                    </a:lnTo>
                    <a:lnTo>
                      <a:pt x="57" y="34"/>
                    </a:lnTo>
                    <a:lnTo>
                      <a:pt x="33" y="60"/>
                    </a:lnTo>
                    <a:lnTo>
                      <a:pt x="14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4" y="221"/>
                    </a:lnTo>
                    <a:lnTo>
                      <a:pt x="33" y="250"/>
                    </a:lnTo>
                    <a:lnTo>
                      <a:pt x="57" y="276"/>
                    </a:lnTo>
                    <a:lnTo>
                      <a:pt x="86" y="292"/>
                    </a:lnTo>
                    <a:lnTo>
                      <a:pt x="118" y="305"/>
                    </a:lnTo>
                    <a:lnTo>
                      <a:pt x="152" y="307"/>
                    </a:lnTo>
                    <a:lnTo>
                      <a:pt x="188" y="305"/>
                    </a:lnTo>
                    <a:lnTo>
                      <a:pt x="220" y="292"/>
                    </a:lnTo>
                    <a:lnTo>
                      <a:pt x="249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2" y="189"/>
                    </a:lnTo>
                    <a:lnTo>
                      <a:pt x="306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4" name="Freeform 151">
                <a:extLst>
                  <a:ext uri="{FF2B5EF4-FFF2-40B4-BE49-F238E27FC236}">
                    <a16:creationId xmlns:a16="http://schemas.microsoft.com/office/drawing/2014/main" id="{0EFE2A69-D128-EF48-A9A6-2F810B6FF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1"/>
                <a:ext cx="13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5" name="Freeform 152">
                <a:extLst>
                  <a:ext uri="{FF2B5EF4-FFF2-40B4-BE49-F238E27FC236}">
                    <a16:creationId xmlns:a16="http://schemas.microsoft.com/office/drawing/2014/main" id="{C53B1F7A-39AA-AE40-A3D8-2BFB8159B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2"/>
                <a:ext cx="25" cy="2"/>
              </a:xfrm>
              <a:custGeom>
                <a:avLst/>
                <a:gdLst>
                  <a:gd name="T0" fmla="*/ 32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2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6" name="Freeform 153">
                <a:extLst>
                  <a:ext uri="{FF2B5EF4-FFF2-40B4-BE49-F238E27FC236}">
                    <a16:creationId xmlns:a16="http://schemas.microsoft.com/office/drawing/2014/main" id="{85017C97-9F23-4A48-972A-0E656D927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2"/>
                <a:ext cx="19" cy="2"/>
              </a:xfrm>
              <a:custGeom>
                <a:avLst/>
                <a:gdLst>
                  <a:gd name="T0" fmla="*/ 0 w 101"/>
                  <a:gd name="T1" fmla="*/ 0 h 10"/>
                  <a:gd name="T2" fmla="*/ 70 w 101"/>
                  <a:gd name="T3" fmla="*/ 0 h 10"/>
                  <a:gd name="T4" fmla="*/ 101 w 101"/>
                  <a:gd name="T5" fmla="*/ 10 h 10"/>
                  <a:gd name="T6" fmla="*/ 0 w 101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0">
                    <a:moveTo>
                      <a:pt x="0" y="0"/>
                    </a:moveTo>
                    <a:lnTo>
                      <a:pt x="70" y="0"/>
                    </a:lnTo>
                    <a:lnTo>
                      <a:pt x="10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7" name="Freeform 154">
                <a:extLst>
                  <a:ext uri="{FF2B5EF4-FFF2-40B4-BE49-F238E27FC236}">
                    <a16:creationId xmlns:a16="http://schemas.microsoft.com/office/drawing/2014/main" id="{2B4E8B4C-2205-EC43-AE2C-DF7EB6967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4"/>
                <a:ext cx="37" cy="4"/>
              </a:xfrm>
              <a:custGeom>
                <a:avLst/>
                <a:gdLst>
                  <a:gd name="T0" fmla="*/ 30 w 193"/>
                  <a:gd name="T1" fmla="*/ 0 h 19"/>
                  <a:gd name="T2" fmla="*/ 0 w 193"/>
                  <a:gd name="T3" fmla="*/ 19 h 19"/>
                  <a:gd name="T4" fmla="*/ 193 w 193"/>
                  <a:gd name="T5" fmla="*/ 19 h 19"/>
                  <a:gd name="T6" fmla="*/ 30 w 19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9">
                    <a:moveTo>
                      <a:pt x="30" y="0"/>
                    </a:moveTo>
                    <a:lnTo>
                      <a:pt x="0" y="19"/>
                    </a:lnTo>
                    <a:lnTo>
                      <a:pt x="193" y="1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8" name="Freeform 155">
                <a:extLst>
                  <a:ext uri="{FF2B5EF4-FFF2-40B4-BE49-F238E27FC236}">
                    <a16:creationId xmlns:a16="http://schemas.microsoft.com/office/drawing/2014/main" id="{06F7B940-AA48-CE4A-9B9E-224CBD2AD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9" name="Freeform 156">
                <a:extLst>
                  <a:ext uri="{FF2B5EF4-FFF2-40B4-BE49-F238E27FC236}">
                    <a16:creationId xmlns:a16="http://schemas.microsoft.com/office/drawing/2014/main" id="{CD9CC092-7C8D-834B-9A56-C452E40F6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78"/>
                <a:ext cx="47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0" name="Freeform 157">
                <a:extLst>
                  <a:ext uri="{FF2B5EF4-FFF2-40B4-BE49-F238E27FC236}">
                    <a16:creationId xmlns:a16="http://schemas.microsoft.com/office/drawing/2014/main" id="{380A2230-3CEB-B049-B566-99BE19BDF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1" name="Freeform 158">
                <a:extLst>
                  <a:ext uri="{FF2B5EF4-FFF2-40B4-BE49-F238E27FC236}">
                    <a16:creationId xmlns:a16="http://schemas.microsoft.com/office/drawing/2014/main" id="{E797E89D-3AC7-0841-9163-8E2B3DC36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3"/>
                <a:ext cx="53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2" name="Freeform 159">
                <a:extLst>
                  <a:ext uri="{FF2B5EF4-FFF2-40B4-BE49-F238E27FC236}">
                    <a16:creationId xmlns:a16="http://schemas.microsoft.com/office/drawing/2014/main" id="{FBC2FDAF-63CD-4046-B2B2-4FB0564B69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83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3" name="Freeform 160">
                <a:extLst>
                  <a:ext uri="{FF2B5EF4-FFF2-40B4-BE49-F238E27FC236}">
                    <a16:creationId xmlns:a16="http://schemas.microsoft.com/office/drawing/2014/main" id="{DF4B6AD7-8079-A647-BBC9-0D3765DAA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88"/>
                <a:ext cx="57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4" name="Freeform 161">
                <a:extLst>
                  <a:ext uri="{FF2B5EF4-FFF2-40B4-BE49-F238E27FC236}">
                    <a16:creationId xmlns:a16="http://schemas.microsoft.com/office/drawing/2014/main" id="{5D430C52-FB44-E54D-8A37-DAB71248C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8"/>
                <a:ext cx="55" cy="6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5" name="Freeform 162">
                <a:extLst>
                  <a:ext uri="{FF2B5EF4-FFF2-40B4-BE49-F238E27FC236}">
                    <a16:creationId xmlns:a16="http://schemas.microsoft.com/office/drawing/2014/main" id="{875D1651-0066-7B41-9057-0667F7B9F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94"/>
                <a:ext cx="59" cy="7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6" name="Freeform 163">
                <a:extLst>
                  <a:ext uri="{FF2B5EF4-FFF2-40B4-BE49-F238E27FC236}">
                    <a16:creationId xmlns:a16="http://schemas.microsoft.com/office/drawing/2014/main" id="{25C4C0FB-5925-E543-91C4-636D84985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7" name="Freeform 164">
                <a:extLst>
                  <a:ext uri="{FF2B5EF4-FFF2-40B4-BE49-F238E27FC236}">
                    <a16:creationId xmlns:a16="http://schemas.microsoft.com/office/drawing/2014/main" id="{582FAF6A-90DC-8242-8F33-4566798C8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8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8" name="Freeform 165">
                <a:extLst>
                  <a:ext uri="{FF2B5EF4-FFF2-40B4-BE49-F238E27FC236}">
                    <a16:creationId xmlns:a16="http://schemas.microsoft.com/office/drawing/2014/main" id="{E894C8C7-D1F7-8145-A7AB-097B576BA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9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9" name="Freeform 166">
                <a:extLst>
                  <a:ext uri="{FF2B5EF4-FFF2-40B4-BE49-F238E27FC236}">
                    <a16:creationId xmlns:a16="http://schemas.microsoft.com/office/drawing/2014/main" id="{1A93BD70-909B-B94C-A1BD-18E04CDB6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5" cy="6"/>
              </a:xfrm>
              <a:custGeom>
                <a:avLst/>
                <a:gdLst>
                  <a:gd name="T0" fmla="*/ 0 w 287"/>
                  <a:gd name="T1" fmla="*/ 0 h 32"/>
                  <a:gd name="T2" fmla="*/ 10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0" name="Freeform 167">
                <a:extLst>
                  <a:ext uri="{FF2B5EF4-FFF2-40B4-BE49-F238E27FC236}">
                    <a16:creationId xmlns:a16="http://schemas.microsoft.com/office/drawing/2014/main" id="{F44BE9B9-32EF-9041-954E-D78D13FA6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7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7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1" name="Freeform 168">
                <a:extLst>
                  <a:ext uri="{FF2B5EF4-FFF2-40B4-BE49-F238E27FC236}">
                    <a16:creationId xmlns:a16="http://schemas.microsoft.com/office/drawing/2014/main" id="{70D5115D-7134-0049-B789-8A20E59F7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0" cy="5"/>
              </a:xfrm>
              <a:custGeom>
                <a:avLst/>
                <a:gdLst>
                  <a:gd name="T0" fmla="*/ 0 w 258"/>
                  <a:gd name="T1" fmla="*/ 0 h 29"/>
                  <a:gd name="T2" fmla="*/ 19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2" name="Freeform 169">
                <a:extLst>
                  <a:ext uri="{FF2B5EF4-FFF2-40B4-BE49-F238E27FC236}">
                    <a16:creationId xmlns:a16="http://schemas.microsoft.com/office/drawing/2014/main" id="{2D284542-FB8D-A041-A4BC-3301DEE91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3" cy="5"/>
              </a:xfrm>
              <a:custGeom>
                <a:avLst/>
                <a:gdLst>
                  <a:gd name="T0" fmla="*/ 0 w 277"/>
                  <a:gd name="T1" fmla="*/ 0 h 29"/>
                  <a:gd name="T2" fmla="*/ 277 w 277"/>
                  <a:gd name="T3" fmla="*/ 0 h 29"/>
                  <a:gd name="T4" fmla="*/ 258 w 277"/>
                  <a:gd name="T5" fmla="*/ 29 h 29"/>
                  <a:gd name="T6" fmla="*/ 0 w 277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9">
                    <a:moveTo>
                      <a:pt x="0" y="0"/>
                    </a:moveTo>
                    <a:lnTo>
                      <a:pt x="277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3" name="Freeform 170">
                <a:extLst>
                  <a:ext uri="{FF2B5EF4-FFF2-40B4-BE49-F238E27FC236}">
                    <a16:creationId xmlns:a16="http://schemas.microsoft.com/office/drawing/2014/main" id="{E4BFBFCA-6426-EE41-A808-85A0AC6EC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3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3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4" name="Freeform 171">
                <a:extLst>
                  <a:ext uri="{FF2B5EF4-FFF2-40B4-BE49-F238E27FC236}">
                    <a16:creationId xmlns:a16="http://schemas.microsoft.com/office/drawing/2014/main" id="{4A9A1C50-121E-6849-82F3-F586E778F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7" cy="5"/>
              </a:xfrm>
              <a:custGeom>
                <a:avLst/>
                <a:gdLst>
                  <a:gd name="T0" fmla="*/ 0 w 239"/>
                  <a:gd name="T1" fmla="*/ 0 h 26"/>
                  <a:gd name="T2" fmla="*/ 239 w 239"/>
                  <a:gd name="T3" fmla="*/ 0 h 26"/>
                  <a:gd name="T4" fmla="*/ 216 w 239"/>
                  <a:gd name="T5" fmla="*/ 26 h 26"/>
                  <a:gd name="T6" fmla="*/ 0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5" name="Freeform 172">
                <a:extLst>
                  <a:ext uri="{FF2B5EF4-FFF2-40B4-BE49-F238E27FC236}">
                    <a16:creationId xmlns:a16="http://schemas.microsoft.com/office/drawing/2014/main" id="{430E9422-A796-DB4D-A08A-0666ACA3B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1" cy="4"/>
              </a:xfrm>
              <a:custGeom>
                <a:avLst/>
                <a:gdLst>
                  <a:gd name="T0" fmla="*/ 0 w 163"/>
                  <a:gd name="T1" fmla="*/ 0 h 16"/>
                  <a:gd name="T2" fmla="*/ 30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30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6" name="Freeform 173">
                <a:extLst>
                  <a:ext uri="{FF2B5EF4-FFF2-40B4-BE49-F238E27FC236}">
                    <a16:creationId xmlns:a16="http://schemas.microsoft.com/office/drawing/2014/main" id="{E05E0BE9-2FCD-6246-AA92-A5633992A3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7" cy="4"/>
              </a:xfrm>
              <a:custGeom>
                <a:avLst/>
                <a:gdLst>
                  <a:gd name="T0" fmla="*/ 0 w 193"/>
                  <a:gd name="T1" fmla="*/ 0 h 16"/>
                  <a:gd name="T2" fmla="*/ 193 w 193"/>
                  <a:gd name="T3" fmla="*/ 0 h 16"/>
                  <a:gd name="T4" fmla="*/ 163 w 193"/>
                  <a:gd name="T5" fmla="*/ 16 h 16"/>
                  <a:gd name="T6" fmla="*/ 0 w 19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6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7" name="Freeform 174">
                <a:extLst>
                  <a:ext uri="{FF2B5EF4-FFF2-40B4-BE49-F238E27FC236}">
                    <a16:creationId xmlns:a16="http://schemas.microsoft.com/office/drawing/2014/main" id="{C477F6B1-74C7-BD4F-9EBB-F016A568B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8" name="Freeform 175">
                <a:extLst>
                  <a:ext uri="{FF2B5EF4-FFF2-40B4-BE49-F238E27FC236}">
                    <a16:creationId xmlns:a16="http://schemas.microsoft.com/office/drawing/2014/main" id="{C085C32C-46A2-8F4B-A8A8-2048392D1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9" name="Freeform 176">
                <a:extLst>
                  <a:ext uri="{FF2B5EF4-FFF2-40B4-BE49-F238E27FC236}">
                    <a16:creationId xmlns:a16="http://schemas.microsoft.com/office/drawing/2014/main" id="{61643CA9-F012-334D-A1AE-464F8D12D3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25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0" name="Freeform 177">
                <a:extLst>
                  <a:ext uri="{FF2B5EF4-FFF2-40B4-BE49-F238E27FC236}">
                    <a16:creationId xmlns:a16="http://schemas.microsoft.com/office/drawing/2014/main" id="{6157F3FC-E790-5246-BA59-65A3F5F77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71"/>
                <a:ext cx="59" cy="59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5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1 h 307"/>
                  <a:gd name="T34" fmla="*/ 34 w 307"/>
                  <a:gd name="T35" fmla="*/ 250 h 307"/>
                  <a:gd name="T36" fmla="*/ 57 w 307"/>
                  <a:gd name="T37" fmla="*/ 276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6 h 307"/>
                  <a:gd name="T50" fmla="*/ 273 w 307"/>
                  <a:gd name="T51" fmla="*/ 250 h 307"/>
                  <a:gd name="T52" fmla="*/ 292 w 307"/>
                  <a:gd name="T53" fmla="*/ 221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5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1"/>
                    </a:lnTo>
                    <a:lnTo>
                      <a:pt x="34" y="250"/>
                    </a:lnTo>
                    <a:lnTo>
                      <a:pt x="57" y="276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1" name="Freeform 178">
                <a:extLst>
                  <a:ext uri="{FF2B5EF4-FFF2-40B4-BE49-F238E27FC236}">
                    <a16:creationId xmlns:a16="http://schemas.microsoft.com/office/drawing/2014/main" id="{8A6E9AA3-6C5A-C84B-B847-A6F1FAC91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8"/>
                <a:ext cx="14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2" name="Freeform 179">
                <a:extLst>
                  <a:ext uri="{FF2B5EF4-FFF2-40B4-BE49-F238E27FC236}">
                    <a16:creationId xmlns:a16="http://schemas.microsoft.com/office/drawing/2014/main" id="{1475C74B-28A4-9449-93E2-F859DEE17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699"/>
                <a:ext cx="26" cy="3"/>
              </a:xfrm>
              <a:custGeom>
                <a:avLst/>
                <a:gdLst>
                  <a:gd name="T0" fmla="*/ 32 w 133"/>
                  <a:gd name="T1" fmla="*/ 0 h 12"/>
                  <a:gd name="T2" fmla="*/ 0 w 133"/>
                  <a:gd name="T3" fmla="*/ 12 h 12"/>
                  <a:gd name="T4" fmla="*/ 133 w 133"/>
                  <a:gd name="T5" fmla="*/ 12 h 12"/>
                  <a:gd name="T6" fmla="*/ 32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3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3" name="Freeform 180">
                <a:extLst>
                  <a:ext uri="{FF2B5EF4-FFF2-40B4-BE49-F238E27FC236}">
                    <a16:creationId xmlns:a16="http://schemas.microsoft.com/office/drawing/2014/main" id="{1558A29E-B7DE-DC44-AFAA-87EDAA9A8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9"/>
                <a:ext cx="20" cy="3"/>
              </a:xfrm>
              <a:custGeom>
                <a:avLst/>
                <a:gdLst>
                  <a:gd name="T0" fmla="*/ 0 w 101"/>
                  <a:gd name="T1" fmla="*/ 0 h 12"/>
                  <a:gd name="T2" fmla="*/ 70 w 101"/>
                  <a:gd name="T3" fmla="*/ 0 h 12"/>
                  <a:gd name="T4" fmla="*/ 101 w 101"/>
                  <a:gd name="T5" fmla="*/ 12 h 12"/>
                  <a:gd name="T6" fmla="*/ 0 w 101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2">
                    <a:moveTo>
                      <a:pt x="0" y="0"/>
                    </a:moveTo>
                    <a:lnTo>
                      <a:pt x="70" y="0"/>
                    </a:lnTo>
                    <a:lnTo>
                      <a:pt x="10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4" name="Freeform 181">
                <a:extLst>
                  <a:ext uri="{FF2B5EF4-FFF2-40B4-BE49-F238E27FC236}">
                    <a16:creationId xmlns:a16="http://schemas.microsoft.com/office/drawing/2014/main" id="{B7366591-27DE-A04C-A701-7FE4E7DF1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2"/>
                <a:ext cx="38" cy="3"/>
              </a:xfrm>
              <a:custGeom>
                <a:avLst/>
                <a:gdLst>
                  <a:gd name="T0" fmla="*/ 30 w 193"/>
                  <a:gd name="T1" fmla="*/ 0 h 17"/>
                  <a:gd name="T2" fmla="*/ 0 w 193"/>
                  <a:gd name="T3" fmla="*/ 17 h 17"/>
                  <a:gd name="T4" fmla="*/ 193 w 193"/>
                  <a:gd name="T5" fmla="*/ 17 h 17"/>
                  <a:gd name="T6" fmla="*/ 3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30" y="0"/>
                    </a:moveTo>
                    <a:lnTo>
                      <a:pt x="0" y="17"/>
                    </a:lnTo>
                    <a:lnTo>
                      <a:pt x="193" y="1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5" name="Freeform 182">
                <a:extLst>
                  <a:ext uri="{FF2B5EF4-FFF2-40B4-BE49-F238E27FC236}">
                    <a16:creationId xmlns:a16="http://schemas.microsoft.com/office/drawing/2014/main" id="{E33AAF9F-A5FF-9848-A3C0-EDBB051F7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3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6" name="Freeform 183">
                <a:extLst>
                  <a:ext uri="{FF2B5EF4-FFF2-40B4-BE49-F238E27FC236}">
                    <a16:creationId xmlns:a16="http://schemas.microsoft.com/office/drawing/2014/main" id="{10559668-EA45-2B47-A13E-B9312FE59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05"/>
                <a:ext cx="46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7" name="Freeform 184">
                <a:extLst>
                  <a:ext uri="{FF2B5EF4-FFF2-40B4-BE49-F238E27FC236}">
                    <a16:creationId xmlns:a16="http://schemas.microsoft.com/office/drawing/2014/main" id="{E92E1C5F-BDD7-D542-9FAB-35D67194A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5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8" name="Freeform 185">
                <a:extLst>
                  <a:ext uri="{FF2B5EF4-FFF2-40B4-BE49-F238E27FC236}">
                    <a16:creationId xmlns:a16="http://schemas.microsoft.com/office/drawing/2014/main" id="{92FEDC11-B4A3-794A-9F47-90FA61850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0"/>
                <a:ext cx="54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9" name="Freeform 186">
                <a:extLst>
                  <a:ext uri="{FF2B5EF4-FFF2-40B4-BE49-F238E27FC236}">
                    <a16:creationId xmlns:a16="http://schemas.microsoft.com/office/drawing/2014/main" id="{64147B3C-9AE1-6D48-86E5-168CD2B8A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10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0" name="Freeform 187">
                <a:extLst>
                  <a:ext uri="{FF2B5EF4-FFF2-40B4-BE49-F238E27FC236}">
                    <a16:creationId xmlns:a16="http://schemas.microsoft.com/office/drawing/2014/main" id="{1C0B7C61-D2B6-A94F-A696-EDE21CC46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15"/>
                <a:ext cx="58" cy="7"/>
              </a:xfrm>
              <a:custGeom>
                <a:avLst/>
                <a:gdLst>
                  <a:gd name="T0" fmla="*/ 11 w 299"/>
                  <a:gd name="T1" fmla="*/ 0 h 34"/>
                  <a:gd name="T2" fmla="*/ 0 w 299"/>
                  <a:gd name="T3" fmla="*/ 34 h 34"/>
                  <a:gd name="T4" fmla="*/ 299 w 299"/>
                  <a:gd name="T5" fmla="*/ 34 h 34"/>
                  <a:gd name="T6" fmla="*/ 11 w 29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4">
                    <a:moveTo>
                      <a:pt x="11" y="0"/>
                    </a:moveTo>
                    <a:lnTo>
                      <a:pt x="0" y="34"/>
                    </a:lnTo>
                    <a:lnTo>
                      <a:pt x="299" y="3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1" name="Freeform 188">
                <a:extLst>
                  <a:ext uri="{FF2B5EF4-FFF2-40B4-BE49-F238E27FC236}">
                    <a16:creationId xmlns:a16="http://schemas.microsoft.com/office/drawing/2014/main" id="{5E5F4FD0-33A9-4C48-B2B5-693C62A52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2" name="Freeform 189">
                <a:extLst>
                  <a:ext uri="{FF2B5EF4-FFF2-40B4-BE49-F238E27FC236}">
                    <a16:creationId xmlns:a16="http://schemas.microsoft.com/office/drawing/2014/main" id="{951E5E56-6958-0F44-A51E-2C2FA0D55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2"/>
                <a:ext cx="60" cy="6"/>
              </a:xfrm>
              <a:custGeom>
                <a:avLst/>
                <a:gdLst>
                  <a:gd name="T0" fmla="*/ 4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4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4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3" name="Freeform 190">
                <a:extLst>
                  <a:ext uri="{FF2B5EF4-FFF2-40B4-BE49-F238E27FC236}">
                    <a16:creationId xmlns:a16="http://schemas.microsoft.com/office/drawing/2014/main" id="{1D7F2CE2-B78D-D34A-A3A5-6573161EA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22"/>
                <a:ext cx="59" cy="6"/>
              </a:xfrm>
              <a:custGeom>
                <a:avLst/>
                <a:gdLst>
                  <a:gd name="T0" fmla="*/ 0 w 303"/>
                  <a:gd name="T1" fmla="*/ 0 h 34"/>
                  <a:gd name="T2" fmla="*/ 299 w 303"/>
                  <a:gd name="T3" fmla="*/ 0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299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4" name="Freeform 191">
                <a:extLst>
                  <a:ext uri="{FF2B5EF4-FFF2-40B4-BE49-F238E27FC236}">
                    <a16:creationId xmlns:a16="http://schemas.microsoft.com/office/drawing/2014/main" id="{2A3349F4-4FB2-6244-8E1E-F2D9B8F2B1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4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4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5" name="Freeform 192">
                <a:extLst>
                  <a:ext uri="{FF2B5EF4-FFF2-40B4-BE49-F238E27FC236}">
                    <a16:creationId xmlns:a16="http://schemas.microsoft.com/office/drawing/2014/main" id="{350885F1-E48E-814F-AD99-077E2E7F5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6" name="Freeform 193">
                <a:extLst>
                  <a:ext uri="{FF2B5EF4-FFF2-40B4-BE49-F238E27FC236}">
                    <a16:creationId xmlns:a16="http://schemas.microsoft.com/office/drawing/2014/main" id="{02C96C32-7B6A-C044-8071-8A933677C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1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1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7" name="Freeform 194">
                <a:extLst>
                  <a:ext uri="{FF2B5EF4-FFF2-40B4-BE49-F238E27FC236}">
                    <a16:creationId xmlns:a16="http://schemas.microsoft.com/office/drawing/2014/main" id="{EB059340-9946-F342-8EA4-522FED187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8" cy="6"/>
              </a:xfrm>
              <a:custGeom>
                <a:avLst/>
                <a:gdLst>
                  <a:gd name="T0" fmla="*/ 0 w 299"/>
                  <a:gd name="T1" fmla="*/ 0 h 31"/>
                  <a:gd name="T2" fmla="*/ 299 w 299"/>
                  <a:gd name="T3" fmla="*/ 0 h 31"/>
                  <a:gd name="T4" fmla="*/ 288 w 299"/>
                  <a:gd name="T5" fmla="*/ 31 h 31"/>
                  <a:gd name="T6" fmla="*/ 0 w 299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1">
                    <a:moveTo>
                      <a:pt x="0" y="0"/>
                    </a:moveTo>
                    <a:lnTo>
                      <a:pt x="299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8" name="Freeform 195">
                <a:extLst>
                  <a:ext uri="{FF2B5EF4-FFF2-40B4-BE49-F238E27FC236}">
                    <a16:creationId xmlns:a16="http://schemas.microsoft.com/office/drawing/2014/main" id="{56739B0A-67C3-C54E-BB97-D1B9D7986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9" name="Freeform 196">
                <a:extLst>
                  <a:ext uri="{FF2B5EF4-FFF2-40B4-BE49-F238E27FC236}">
                    <a16:creationId xmlns:a16="http://schemas.microsoft.com/office/drawing/2014/main" id="{782D7BCA-289F-5E48-8CBA-E8BD91693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4" cy="6"/>
              </a:xfrm>
              <a:custGeom>
                <a:avLst/>
                <a:gdLst>
                  <a:gd name="T0" fmla="*/ 0 w 277"/>
                  <a:gd name="T1" fmla="*/ 0 h 30"/>
                  <a:gd name="T2" fmla="*/ 277 w 277"/>
                  <a:gd name="T3" fmla="*/ 0 h 30"/>
                  <a:gd name="T4" fmla="*/ 258 w 277"/>
                  <a:gd name="T5" fmla="*/ 30 h 30"/>
                  <a:gd name="T6" fmla="*/ 0 w 277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30">
                    <a:moveTo>
                      <a:pt x="0" y="0"/>
                    </a:moveTo>
                    <a:lnTo>
                      <a:pt x="277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0" name="Freeform 197">
                <a:extLst>
                  <a:ext uri="{FF2B5EF4-FFF2-40B4-BE49-F238E27FC236}">
                    <a16:creationId xmlns:a16="http://schemas.microsoft.com/office/drawing/2014/main" id="{50D78F22-0EBD-4648-83AA-14125F5AC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3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3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1" name="Freeform 198">
                <a:extLst>
                  <a:ext uri="{FF2B5EF4-FFF2-40B4-BE49-F238E27FC236}">
                    <a16:creationId xmlns:a16="http://schemas.microsoft.com/office/drawing/2014/main" id="{CC3A15D5-74FF-7D42-A873-B26A6D8D0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2" name="Freeform 199">
                <a:extLst>
                  <a:ext uri="{FF2B5EF4-FFF2-40B4-BE49-F238E27FC236}">
                    <a16:creationId xmlns:a16="http://schemas.microsoft.com/office/drawing/2014/main" id="{C8FBC8D6-F95E-0742-9662-79B4B8881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30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30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3" name="Freeform 200">
                <a:extLst>
                  <a:ext uri="{FF2B5EF4-FFF2-40B4-BE49-F238E27FC236}">
                    <a16:creationId xmlns:a16="http://schemas.microsoft.com/office/drawing/2014/main" id="{A2CEB9BE-5495-E94A-B833-92B028425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8" cy="3"/>
              </a:xfrm>
              <a:custGeom>
                <a:avLst/>
                <a:gdLst>
                  <a:gd name="T0" fmla="*/ 0 w 193"/>
                  <a:gd name="T1" fmla="*/ 0 h 17"/>
                  <a:gd name="T2" fmla="*/ 193 w 193"/>
                  <a:gd name="T3" fmla="*/ 0 h 17"/>
                  <a:gd name="T4" fmla="*/ 163 w 193"/>
                  <a:gd name="T5" fmla="*/ 17 h 17"/>
                  <a:gd name="T6" fmla="*/ 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4" name="Freeform 201">
                <a:extLst>
                  <a:ext uri="{FF2B5EF4-FFF2-40B4-BE49-F238E27FC236}">
                    <a16:creationId xmlns:a16="http://schemas.microsoft.com/office/drawing/2014/main" id="{A176179E-7341-854E-B081-597C2538F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5" name="Freeform 202">
                <a:extLst>
                  <a:ext uri="{FF2B5EF4-FFF2-40B4-BE49-F238E27FC236}">
                    <a16:creationId xmlns:a16="http://schemas.microsoft.com/office/drawing/2014/main" id="{10D369FB-C0B5-E147-ADE2-09B3B9ACF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6" name="Freeform 203">
                <a:extLst>
                  <a:ext uri="{FF2B5EF4-FFF2-40B4-BE49-F238E27FC236}">
                    <a16:creationId xmlns:a16="http://schemas.microsoft.com/office/drawing/2014/main" id="{865612B7-EC32-4C4F-8A23-206652749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6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7" name="Freeform 204">
                <a:extLst>
                  <a:ext uri="{FF2B5EF4-FFF2-40B4-BE49-F238E27FC236}">
                    <a16:creationId xmlns:a16="http://schemas.microsoft.com/office/drawing/2014/main" id="{F59DAC67-A62E-BD49-81DF-ECB58BD33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7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4 w 307"/>
                  <a:gd name="T27" fmla="*/ 121 h 307"/>
                  <a:gd name="T28" fmla="*/ 0 w 307"/>
                  <a:gd name="T29" fmla="*/ 155 h 307"/>
                  <a:gd name="T30" fmla="*/ 4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7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2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7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7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2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</p:grpSp>
        <p:sp>
          <p:nvSpPr>
            <p:cNvPr id="22" name="Line 206">
              <a:extLst>
                <a:ext uri="{FF2B5EF4-FFF2-40B4-BE49-F238E27FC236}">
                  <a16:creationId xmlns:a16="http://schemas.microsoft.com/office/drawing/2014/main" id="{DCCE20FC-3499-0847-9280-025E26097A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3" name="Freeform 207">
              <a:extLst>
                <a:ext uri="{FF2B5EF4-FFF2-40B4-BE49-F238E27FC236}">
                  <a16:creationId xmlns:a16="http://schemas.microsoft.com/office/drawing/2014/main" id="{5DAD9904-F065-1A4C-9DAF-BDFC7AC35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513 w 1023"/>
                <a:gd name="T1" fmla="*/ 0 h 736"/>
                <a:gd name="T2" fmla="*/ 0 w 1023"/>
                <a:gd name="T3" fmla="*/ 736 h 736"/>
                <a:gd name="T4" fmla="*/ 1023 w 1023"/>
                <a:gd name="T5" fmla="*/ 736 h 736"/>
                <a:gd name="T6" fmla="*/ 513 w 1023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513" y="0"/>
                  </a:moveTo>
                  <a:lnTo>
                    <a:pt x="0" y="736"/>
                  </a:lnTo>
                  <a:lnTo>
                    <a:pt x="1023" y="7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4" name="Freeform 208">
              <a:extLst>
                <a:ext uri="{FF2B5EF4-FFF2-40B4-BE49-F238E27FC236}">
                  <a16:creationId xmlns:a16="http://schemas.microsoft.com/office/drawing/2014/main" id="{9F3645FD-E1D6-E84D-B6C8-5D91B71A0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0 w 1023"/>
                <a:gd name="T1" fmla="*/ 736 h 736"/>
                <a:gd name="T2" fmla="*/ 1023 w 1023"/>
                <a:gd name="T3" fmla="*/ 736 h 736"/>
                <a:gd name="T4" fmla="*/ 513 w 1023"/>
                <a:gd name="T5" fmla="*/ 0 h 736"/>
                <a:gd name="T6" fmla="*/ 0 w 1023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0" y="736"/>
                  </a:moveTo>
                  <a:lnTo>
                    <a:pt x="1023" y="736"/>
                  </a:lnTo>
                  <a:lnTo>
                    <a:pt x="513" y="0"/>
                  </a:lnTo>
                  <a:lnTo>
                    <a:pt x="0" y="736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5" name="Line 209">
              <a:extLst>
                <a:ext uri="{FF2B5EF4-FFF2-40B4-BE49-F238E27FC236}">
                  <a16:creationId xmlns:a16="http://schemas.microsoft.com/office/drawing/2014/main" id="{2D3F4EF8-FA0E-3F4E-839E-951B0144F0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6" name="Freeform 210">
              <a:extLst>
                <a:ext uri="{FF2B5EF4-FFF2-40B4-BE49-F238E27FC236}">
                  <a16:creationId xmlns:a16="http://schemas.microsoft.com/office/drawing/2014/main" id="{5B32B156-4CC7-2C4B-BB9F-D101076F8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550" y="3065463"/>
              <a:ext cx="628650" cy="0"/>
            </a:xfrm>
            <a:custGeom>
              <a:avLst/>
              <a:gdLst>
                <a:gd name="T0" fmla="*/ 2047 w 2047"/>
                <a:gd name="T1" fmla="*/ 1033 w 2047"/>
                <a:gd name="T2" fmla="*/ 0 w 20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47">
                  <a:moveTo>
                    <a:pt x="2047" y="0"/>
                  </a:moveTo>
                  <a:lnTo>
                    <a:pt x="1033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7" name="Freeform 211">
              <a:extLst>
                <a:ext uri="{FF2B5EF4-FFF2-40B4-BE49-F238E27FC236}">
                  <a16:creationId xmlns:a16="http://schemas.microsoft.com/office/drawing/2014/main" id="{24F87576-EE6E-A940-8D59-16955D0C20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2588" y="3065463"/>
              <a:ext cx="681038" cy="122238"/>
            </a:xfrm>
            <a:custGeom>
              <a:avLst/>
              <a:gdLst>
                <a:gd name="T0" fmla="*/ 1298 w 2218"/>
                <a:gd name="T1" fmla="*/ 0 h 400"/>
                <a:gd name="T2" fmla="*/ 915 w 2218"/>
                <a:gd name="T3" fmla="*/ 400 h 400"/>
                <a:gd name="T4" fmla="*/ 1605 w 2218"/>
                <a:gd name="T5" fmla="*/ 0 h 400"/>
                <a:gd name="T6" fmla="*/ 1221 w 2218"/>
                <a:gd name="T7" fmla="*/ 400 h 400"/>
                <a:gd name="T8" fmla="*/ 2218 w 2218"/>
                <a:gd name="T9" fmla="*/ 0 h 400"/>
                <a:gd name="T10" fmla="*/ 1835 w 2218"/>
                <a:gd name="T11" fmla="*/ 400 h 400"/>
                <a:gd name="T12" fmla="*/ 1911 w 2218"/>
                <a:gd name="T13" fmla="*/ 0 h 400"/>
                <a:gd name="T14" fmla="*/ 1528 w 2218"/>
                <a:gd name="T15" fmla="*/ 400 h 400"/>
                <a:gd name="T16" fmla="*/ 381 w 2218"/>
                <a:gd name="T17" fmla="*/ 0 h 400"/>
                <a:gd name="T18" fmla="*/ 0 w 2218"/>
                <a:gd name="T19" fmla="*/ 400 h 400"/>
                <a:gd name="T20" fmla="*/ 995 w 2218"/>
                <a:gd name="T21" fmla="*/ 0 h 400"/>
                <a:gd name="T22" fmla="*/ 614 w 2218"/>
                <a:gd name="T23" fmla="*/ 400 h 400"/>
                <a:gd name="T24" fmla="*/ 688 w 2218"/>
                <a:gd name="T25" fmla="*/ 0 h 400"/>
                <a:gd name="T26" fmla="*/ 307 w 2218"/>
                <a:gd name="T27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8" h="400">
                  <a:moveTo>
                    <a:pt x="1298" y="0"/>
                  </a:moveTo>
                  <a:lnTo>
                    <a:pt x="915" y="400"/>
                  </a:lnTo>
                  <a:moveTo>
                    <a:pt x="1605" y="0"/>
                  </a:moveTo>
                  <a:lnTo>
                    <a:pt x="1221" y="400"/>
                  </a:lnTo>
                  <a:moveTo>
                    <a:pt x="2218" y="0"/>
                  </a:moveTo>
                  <a:lnTo>
                    <a:pt x="1835" y="400"/>
                  </a:lnTo>
                  <a:moveTo>
                    <a:pt x="1911" y="0"/>
                  </a:moveTo>
                  <a:lnTo>
                    <a:pt x="1528" y="400"/>
                  </a:lnTo>
                  <a:moveTo>
                    <a:pt x="381" y="0"/>
                  </a:moveTo>
                  <a:lnTo>
                    <a:pt x="0" y="400"/>
                  </a:lnTo>
                  <a:moveTo>
                    <a:pt x="995" y="0"/>
                  </a:moveTo>
                  <a:lnTo>
                    <a:pt x="614" y="400"/>
                  </a:lnTo>
                  <a:moveTo>
                    <a:pt x="688" y="0"/>
                  </a:moveTo>
                  <a:lnTo>
                    <a:pt x="307" y="40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8" name="Freeform 212">
              <a:extLst>
                <a:ext uri="{FF2B5EF4-FFF2-40B4-BE49-F238E27FC236}">
                  <a16:creationId xmlns:a16="http://schemas.microsoft.com/office/drawing/2014/main" id="{E38D5F01-71D4-2F49-84A1-1A1846B47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5575"/>
              <a:ext cx="22225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9" name="Freeform 213">
              <a:extLst>
                <a:ext uri="{FF2B5EF4-FFF2-40B4-BE49-F238E27FC236}">
                  <a16:creationId xmlns:a16="http://schemas.microsoft.com/office/drawing/2014/main" id="{5BC250AD-80E1-644E-9AB1-616645A26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697163"/>
              <a:ext cx="41275" cy="4763"/>
            </a:xfrm>
            <a:custGeom>
              <a:avLst/>
              <a:gdLst>
                <a:gd name="T0" fmla="*/ 32 w 133"/>
                <a:gd name="T1" fmla="*/ 0 h 12"/>
                <a:gd name="T2" fmla="*/ 0 w 133"/>
                <a:gd name="T3" fmla="*/ 12 h 12"/>
                <a:gd name="T4" fmla="*/ 133 w 133"/>
                <a:gd name="T5" fmla="*/ 12 h 12"/>
                <a:gd name="T6" fmla="*/ 32 w 1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2">
                  <a:moveTo>
                    <a:pt x="32" y="0"/>
                  </a:moveTo>
                  <a:lnTo>
                    <a:pt x="0" y="12"/>
                  </a:lnTo>
                  <a:lnTo>
                    <a:pt x="133" y="1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0" name="Freeform 214">
              <a:extLst>
                <a:ext uri="{FF2B5EF4-FFF2-40B4-BE49-F238E27FC236}">
                  <a16:creationId xmlns:a16="http://schemas.microsoft.com/office/drawing/2014/main" id="{8FE098CC-6184-EA48-BA05-4499FDDD9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7163"/>
              <a:ext cx="31750" cy="4763"/>
            </a:xfrm>
            <a:custGeom>
              <a:avLst/>
              <a:gdLst>
                <a:gd name="T0" fmla="*/ 0 w 101"/>
                <a:gd name="T1" fmla="*/ 0 h 12"/>
                <a:gd name="T2" fmla="*/ 70 w 101"/>
                <a:gd name="T3" fmla="*/ 0 h 12"/>
                <a:gd name="T4" fmla="*/ 101 w 101"/>
                <a:gd name="T5" fmla="*/ 12 h 12"/>
                <a:gd name="T6" fmla="*/ 0 w 10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">
                  <a:moveTo>
                    <a:pt x="0" y="0"/>
                  </a:moveTo>
                  <a:lnTo>
                    <a:pt x="70" y="0"/>
                  </a:lnTo>
                  <a:lnTo>
                    <a:pt x="10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1" name="Freeform 215">
              <a:extLst>
                <a:ext uri="{FF2B5EF4-FFF2-40B4-BE49-F238E27FC236}">
                  <a16:creationId xmlns:a16="http://schemas.microsoft.com/office/drawing/2014/main" id="{E5643800-8284-C840-817D-89FEAF0C8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1925"/>
              <a:ext cx="60325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2" name="Freeform 216">
              <a:extLst>
                <a:ext uri="{FF2B5EF4-FFF2-40B4-BE49-F238E27FC236}">
                  <a16:creationId xmlns:a16="http://schemas.microsoft.com/office/drawing/2014/main" id="{02439A61-A464-A84C-AAA6-F61A18C86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3" name="Freeform 217">
              <a:extLst>
                <a:ext uri="{FF2B5EF4-FFF2-40B4-BE49-F238E27FC236}">
                  <a16:creationId xmlns:a16="http://schemas.microsoft.com/office/drawing/2014/main" id="{3DAD11CC-9B4F-D442-9CF3-E4BFAB5A4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06688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4" name="Freeform 218">
              <a:extLst>
                <a:ext uri="{FF2B5EF4-FFF2-40B4-BE49-F238E27FC236}">
                  <a16:creationId xmlns:a16="http://schemas.microsoft.com/office/drawing/2014/main" id="{EDECFC14-5280-F34E-8672-05A4E061F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6688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5" name="Freeform 219">
              <a:extLst>
                <a:ext uri="{FF2B5EF4-FFF2-40B4-BE49-F238E27FC236}">
                  <a16:creationId xmlns:a16="http://schemas.microsoft.com/office/drawing/2014/main" id="{515233AA-6A03-414E-93F4-C6B605A00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14625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6" name="Freeform 220">
              <a:extLst>
                <a:ext uri="{FF2B5EF4-FFF2-40B4-BE49-F238E27FC236}">
                  <a16:creationId xmlns:a16="http://schemas.microsoft.com/office/drawing/2014/main" id="{21403E08-6047-4343-9606-A0A7F3E62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14625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7" name="Freeform 221">
              <a:extLst>
                <a:ext uri="{FF2B5EF4-FFF2-40B4-BE49-F238E27FC236}">
                  <a16:creationId xmlns:a16="http://schemas.microsoft.com/office/drawing/2014/main" id="{7807F8C1-DEE2-6949-9CB8-3319DDE57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22563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8" name="Freeform 222">
              <a:extLst>
                <a:ext uri="{FF2B5EF4-FFF2-40B4-BE49-F238E27FC236}">
                  <a16:creationId xmlns:a16="http://schemas.microsoft.com/office/drawing/2014/main" id="{F1F60233-7150-7445-8656-252000503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22563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9" name="Freeform 223">
              <a:extLst>
                <a:ext uri="{FF2B5EF4-FFF2-40B4-BE49-F238E27FC236}">
                  <a16:creationId xmlns:a16="http://schemas.microsoft.com/office/drawing/2014/main" id="{C7A50B75-1D4A-944A-8AD0-9165AF3EE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33675"/>
              <a:ext cx="95250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0" name="Freeform 224">
              <a:extLst>
                <a:ext uri="{FF2B5EF4-FFF2-40B4-BE49-F238E27FC236}">
                  <a16:creationId xmlns:a16="http://schemas.microsoft.com/office/drawing/2014/main" id="{3C4A2720-FEB4-AF48-90CD-328467834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33675"/>
              <a:ext cx="93663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1" name="Freeform 225">
              <a:extLst>
                <a:ext uri="{FF2B5EF4-FFF2-40B4-BE49-F238E27FC236}">
                  <a16:creationId xmlns:a16="http://schemas.microsoft.com/office/drawing/2014/main" id="{C4E69790-D0A3-3345-9824-640F1FB19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2" name="Freeform 226">
              <a:extLst>
                <a:ext uri="{FF2B5EF4-FFF2-40B4-BE49-F238E27FC236}">
                  <a16:creationId xmlns:a16="http://schemas.microsoft.com/office/drawing/2014/main" id="{E35E500E-7E07-174B-95B8-B00475DF9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5250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3" name="Freeform 227">
              <a:extLst>
                <a:ext uri="{FF2B5EF4-FFF2-40B4-BE49-F238E27FC236}">
                  <a16:creationId xmlns:a16="http://schemas.microsoft.com/office/drawing/2014/main" id="{4F912F82-326C-5148-A19B-5D2727958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88900" cy="9525"/>
            </a:xfrm>
            <a:custGeom>
              <a:avLst/>
              <a:gdLst>
                <a:gd name="T0" fmla="*/ 0 w 288"/>
                <a:gd name="T1" fmla="*/ 0 h 31"/>
                <a:gd name="T2" fmla="*/ 11 w 288"/>
                <a:gd name="T3" fmla="*/ 31 h 31"/>
                <a:gd name="T4" fmla="*/ 288 w 288"/>
                <a:gd name="T5" fmla="*/ 31 h 31"/>
                <a:gd name="T6" fmla="*/ 0 w 288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1">
                  <a:moveTo>
                    <a:pt x="0" y="0"/>
                  </a:moveTo>
                  <a:lnTo>
                    <a:pt x="11" y="31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4" name="Freeform 228">
              <a:extLst>
                <a:ext uri="{FF2B5EF4-FFF2-40B4-BE49-F238E27FC236}">
                  <a16:creationId xmlns:a16="http://schemas.microsoft.com/office/drawing/2014/main" id="{16D3C503-BACF-0247-B132-20E137322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92075" cy="9525"/>
            </a:xfrm>
            <a:custGeom>
              <a:avLst/>
              <a:gdLst>
                <a:gd name="T0" fmla="*/ 0 w 299"/>
                <a:gd name="T1" fmla="*/ 0 h 31"/>
                <a:gd name="T2" fmla="*/ 299 w 299"/>
                <a:gd name="T3" fmla="*/ 0 h 31"/>
                <a:gd name="T4" fmla="*/ 288 w 299"/>
                <a:gd name="T5" fmla="*/ 31 h 31"/>
                <a:gd name="T6" fmla="*/ 0 w 299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1">
                  <a:moveTo>
                    <a:pt x="0" y="0"/>
                  </a:moveTo>
                  <a:lnTo>
                    <a:pt x="299" y="0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5" name="Freeform 229">
              <a:extLst>
                <a:ext uri="{FF2B5EF4-FFF2-40B4-BE49-F238E27FC236}">
                  <a16:creationId xmlns:a16="http://schemas.microsoft.com/office/drawing/2014/main" id="{7F5BE1A1-A6CE-5549-9E19-AE82892A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6" name="Freeform 230">
              <a:extLst>
                <a:ext uri="{FF2B5EF4-FFF2-40B4-BE49-F238E27FC236}">
                  <a16:creationId xmlns:a16="http://schemas.microsoft.com/office/drawing/2014/main" id="{2DDA6BF7-8BAA-4842-A6AA-948A75917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85725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7" name="Freeform 231">
              <a:extLst>
                <a:ext uri="{FF2B5EF4-FFF2-40B4-BE49-F238E27FC236}">
                  <a16:creationId xmlns:a16="http://schemas.microsoft.com/office/drawing/2014/main" id="{C4181253-4FB5-7045-A6EC-A1183272C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8" name="Freeform 232">
              <a:extLst>
                <a:ext uri="{FF2B5EF4-FFF2-40B4-BE49-F238E27FC236}">
                  <a16:creationId xmlns:a16="http://schemas.microsoft.com/office/drawing/2014/main" id="{62341846-2DB5-124B-866F-A7108A775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9" name="Freeform 233">
              <a:extLst>
                <a:ext uri="{FF2B5EF4-FFF2-40B4-BE49-F238E27FC236}">
                  <a16:creationId xmlns:a16="http://schemas.microsoft.com/office/drawing/2014/main" id="{4BEE676D-5A95-A244-B66B-721855B29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0" name="Freeform 234">
              <a:extLst>
                <a:ext uri="{FF2B5EF4-FFF2-40B4-BE49-F238E27FC236}">
                  <a16:creationId xmlns:a16="http://schemas.microsoft.com/office/drawing/2014/main" id="{9A90FBB4-767C-F94C-A5D0-F8D389BA8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60325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1" name="Freeform 235">
              <a:extLst>
                <a:ext uri="{FF2B5EF4-FFF2-40B4-BE49-F238E27FC236}">
                  <a16:creationId xmlns:a16="http://schemas.microsoft.com/office/drawing/2014/main" id="{967946DA-49D8-0C41-B2C2-127CB9416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789238"/>
              <a:ext cx="22225" cy="1588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2" name="Freeform 236">
              <a:extLst>
                <a:ext uri="{FF2B5EF4-FFF2-40B4-BE49-F238E27FC236}">
                  <a16:creationId xmlns:a16="http://schemas.microsoft.com/office/drawing/2014/main" id="{CD732119-B03C-5F46-A306-1F61F05C9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31750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3" name="Freeform 237">
              <a:extLst>
                <a:ext uri="{FF2B5EF4-FFF2-40B4-BE49-F238E27FC236}">
                  <a16:creationId xmlns:a16="http://schemas.microsoft.com/office/drawing/2014/main" id="{973A11FB-513F-224C-A40A-B23B279ED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4" name="Freeform 238">
              <a:extLst>
                <a:ext uri="{FF2B5EF4-FFF2-40B4-BE49-F238E27FC236}">
                  <a16:creationId xmlns:a16="http://schemas.microsoft.com/office/drawing/2014/main" id="{4D7528CB-17EF-CD4A-9648-2211A19E3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695575"/>
              <a:ext cx="95250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7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5" name="Freeform 239">
              <a:extLst>
                <a:ext uri="{FF2B5EF4-FFF2-40B4-BE49-F238E27FC236}">
                  <a16:creationId xmlns:a16="http://schemas.microsoft.com/office/drawing/2014/main" id="{7B3F2A9C-ECB3-8A4A-AC0F-59DB9F3CD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0213"/>
              <a:ext cx="20638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6" name="Freeform 240">
              <a:extLst>
                <a:ext uri="{FF2B5EF4-FFF2-40B4-BE49-F238E27FC236}">
                  <a16:creationId xmlns:a16="http://schemas.microsoft.com/office/drawing/2014/main" id="{66004159-450F-E540-8171-29866689D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1800"/>
              <a:ext cx="39688" cy="3175"/>
            </a:xfrm>
            <a:custGeom>
              <a:avLst/>
              <a:gdLst>
                <a:gd name="T0" fmla="*/ 32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2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2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7" name="Freeform 241">
              <a:extLst>
                <a:ext uri="{FF2B5EF4-FFF2-40B4-BE49-F238E27FC236}">
                  <a16:creationId xmlns:a16="http://schemas.microsoft.com/office/drawing/2014/main" id="{5416131D-1C2E-A348-9915-19F4C38A9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1800"/>
              <a:ext cx="30163" cy="3175"/>
            </a:xfrm>
            <a:custGeom>
              <a:avLst/>
              <a:gdLst>
                <a:gd name="T0" fmla="*/ 0 w 101"/>
                <a:gd name="T1" fmla="*/ 0 h 10"/>
                <a:gd name="T2" fmla="*/ 70 w 101"/>
                <a:gd name="T3" fmla="*/ 0 h 10"/>
                <a:gd name="T4" fmla="*/ 101 w 101"/>
                <a:gd name="T5" fmla="*/ 10 h 10"/>
                <a:gd name="T6" fmla="*/ 0 w 10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0">
                  <a:moveTo>
                    <a:pt x="0" y="0"/>
                  </a:moveTo>
                  <a:lnTo>
                    <a:pt x="70" y="0"/>
                  </a:lnTo>
                  <a:lnTo>
                    <a:pt x="101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8" name="Freeform 242">
              <a:extLst>
                <a:ext uri="{FF2B5EF4-FFF2-40B4-BE49-F238E27FC236}">
                  <a16:creationId xmlns:a16="http://schemas.microsoft.com/office/drawing/2014/main" id="{2FA9A48A-239C-2D4B-928A-668E93BF8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9" name="Freeform 243">
              <a:extLst>
                <a:ext uri="{FF2B5EF4-FFF2-40B4-BE49-F238E27FC236}">
                  <a16:creationId xmlns:a16="http://schemas.microsoft.com/office/drawing/2014/main" id="{C5DC1B6C-5B9E-1649-843C-1F80C2617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4975"/>
              <a:ext cx="49213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0" name="Freeform 244">
              <a:extLst>
                <a:ext uri="{FF2B5EF4-FFF2-40B4-BE49-F238E27FC236}">
                  <a16:creationId xmlns:a16="http://schemas.microsoft.com/office/drawing/2014/main" id="{604F4E54-8175-1147-B7ED-1D4DE3119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1325"/>
              <a:ext cx="74613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1" name="Freeform 245">
              <a:extLst>
                <a:ext uri="{FF2B5EF4-FFF2-40B4-BE49-F238E27FC236}">
                  <a16:creationId xmlns:a16="http://schemas.microsoft.com/office/drawing/2014/main" id="{44FA32CA-7ADA-3D43-96F1-50F46D7BD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81325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2" name="Freeform 246">
              <a:extLst>
                <a:ext uri="{FF2B5EF4-FFF2-40B4-BE49-F238E27FC236}">
                  <a16:creationId xmlns:a16="http://schemas.microsoft.com/office/drawing/2014/main" id="{BE518CCE-14FA-2642-83F7-C6E0FC0A4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89263"/>
              <a:ext cx="84138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3" name="Freeform 247">
              <a:extLst>
                <a:ext uri="{FF2B5EF4-FFF2-40B4-BE49-F238E27FC236}">
                  <a16:creationId xmlns:a16="http://schemas.microsoft.com/office/drawing/2014/main" id="{161A02BA-666A-F24E-9BDD-0581F2397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4" name="Freeform 248">
              <a:extLst>
                <a:ext uri="{FF2B5EF4-FFF2-40B4-BE49-F238E27FC236}">
                  <a16:creationId xmlns:a16="http://schemas.microsoft.com/office/drawing/2014/main" id="{0C2C9FB0-EA4E-3340-98F4-14F898907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2997200"/>
              <a:ext cx="90488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5" name="Freeform 249">
              <a:extLst>
                <a:ext uri="{FF2B5EF4-FFF2-40B4-BE49-F238E27FC236}">
                  <a16:creationId xmlns:a16="http://schemas.microsoft.com/office/drawing/2014/main" id="{820221F2-AC58-0243-95B5-D10413EF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97200"/>
              <a:ext cx="87313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6" name="Freeform 250">
              <a:extLst>
                <a:ext uri="{FF2B5EF4-FFF2-40B4-BE49-F238E27FC236}">
                  <a16:creationId xmlns:a16="http://schemas.microsoft.com/office/drawing/2014/main" id="{61869ED6-9318-1346-9197-7D4CD6AFE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7" name="Freeform 251">
              <a:extLst>
                <a:ext uri="{FF2B5EF4-FFF2-40B4-BE49-F238E27FC236}">
                  <a16:creationId xmlns:a16="http://schemas.microsoft.com/office/drawing/2014/main" id="{61A797C8-EBB1-7641-A70C-9E94B0865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06725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8" name="Freeform 252">
              <a:extLst>
                <a:ext uri="{FF2B5EF4-FFF2-40B4-BE49-F238E27FC236}">
                  <a16:creationId xmlns:a16="http://schemas.microsoft.com/office/drawing/2014/main" id="{B5E41776-9E34-9445-B196-338BA2169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9" name="Freeform 253">
              <a:extLst>
                <a:ext uri="{FF2B5EF4-FFF2-40B4-BE49-F238E27FC236}">
                  <a16:creationId xmlns:a16="http://schemas.microsoft.com/office/drawing/2014/main" id="{B195A365-F67F-0640-8993-09E1726C2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0" name="Freeform 254">
              <a:extLst>
                <a:ext uri="{FF2B5EF4-FFF2-40B4-BE49-F238E27FC236}">
                  <a16:creationId xmlns:a16="http://schemas.microsoft.com/office/drawing/2014/main" id="{8E81E492-FF96-C049-A7E5-31C783B30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1" name="Freeform 255">
              <a:extLst>
                <a:ext uri="{FF2B5EF4-FFF2-40B4-BE49-F238E27FC236}">
                  <a16:creationId xmlns:a16="http://schemas.microsoft.com/office/drawing/2014/main" id="{AEC745A4-2F0F-6E48-B607-3FC7ECBEF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90488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2" name="Freeform 256">
              <a:extLst>
                <a:ext uri="{FF2B5EF4-FFF2-40B4-BE49-F238E27FC236}">
                  <a16:creationId xmlns:a16="http://schemas.microsoft.com/office/drawing/2014/main" id="{A9D51059-E3D8-984A-884A-0644DEF8D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3" name="Freeform 257">
              <a:extLst>
                <a:ext uri="{FF2B5EF4-FFF2-40B4-BE49-F238E27FC236}">
                  <a16:creationId xmlns:a16="http://schemas.microsoft.com/office/drawing/2014/main" id="{66E549B0-CB81-1448-8F13-77AC22523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84138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4" name="Freeform 258">
              <a:extLst>
                <a:ext uri="{FF2B5EF4-FFF2-40B4-BE49-F238E27FC236}">
                  <a16:creationId xmlns:a16="http://schemas.microsoft.com/office/drawing/2014/main" id="{1048891E-E3D1-3E44-8CBE-01204B6DF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5" name="Freeform 259">
              <a:extLst>
                <a:ext uri="{FF2B5EF4-FFF2-40B4-BE49-F238E27FC236}">
                  <a16:creationId xmlns:a16="http://schemas.microsoft.com/office/drawing/2014/main" id="{CFD869FF-827F-BA41-9AC6-8B3C6FA1D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74613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6" name="Freeform 260">
              <a:extLst>
                <a:ext uri="{FF2B5EF4-FFF2-40B4-BE49-F238E27FC236}">
                  <a16:creationId xmlns:a16="http://schemas.microsoft.com/office/drawing/2014/main" id="{C7E4AF9F-01C0-8946-9ED6-F196AF692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7" name="Freeform 261">
              <a:extLst>
                <a:ext uri="{FF2B5EF4-FFF2-40B4-BE49-F238E27FC236}">
                  <a16:creationId xmlns:a16="http://schemas.microsoft.com/office/drawing/2014/main" id="{A641BFDA-C995-504F-B96B-B648E9C4F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8" name="Freeform 262">
              <a:extLst>
                <a:ext uri="{FF2B5EF4-FFF2-40B4-BE49-F238E27FC236}">
                  <a16:creationId xmlns:a16="http://schemas.microsoft.com/office/drawing/2014/main" id="{C7DB6FF3-41B4-EC4A-876E-8CFE9AC4D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3063875"/>
              <a:ext cx="20638" cy="0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9" name="Freeform 263">
              <a:extLst>
                <a:ext uri="{FF2B5EF4-FFF2-40B4-BE49-F238E27FC236}">
                  <a16:creationId xmlns:a16="http://schemas.microsoft.com/office/drawing/2014/main" id="{907A786E-D4D2-FA44-B497-C5CA1AB17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0163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0" name="Freeform 264">
              <a:extLst>
                <a:ext uri="{FF2B5EF4-FFF2-40B4-BE49-F238E27FC236}">
                  <a16:creationId xmlns:a16="http://schemas.microsoft.com/office/drawing/2014/main" id="{0DA02DA4-20D3-AC48-AE26-08185FA26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9688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1" name="Freeform 265">
              <a:extLst>
                <a:ext uri="{FF2B5EF4-FFF2-40B4-BE49-F238E27FC236}">
                  <a16:creationId xmlns:a16="http://schemas.microsoft.com/office/drawing/2014/main" id="{1A182A7B-AEE3-9F44-A998-697625188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2" name="Freeform 266">
              <a:extLst>
                <a:ext uri="{FF2B5EF4-FFF2-40B4-BE49-F238E27FC236}">
                  <a16:creationId xmlns:a16="http://schemas.microsoft.com/office/drawing/2014/main" id="{EB9ED31E-8357-0445-80A4-4FFF22907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0213"/>
              <a:ext cx="20638" cy="1588"/>
            </a:xfrm>
            <a:custGeom>
              <a:avLst/>
              <a:gdLst>
                <a:gd name="T0" fmla="*/ 34 w 67"/>
                <a:gd name="T1" fmla="*/ 0 h 5"/>
                <a:gd name="T2" fmla="*/ 0 w 67"/>
                <a:gd name="T3" fmla="*/ 5 h 5"/>
                <a:gd name="T4" fmla="*/ 67 w 67"/>
                <a:gd name="T5" fmla="*/ 5 h 5"/>
                <a:gd name="T6" fmla="*/ 34 w 6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">
                  <a:moveTo>
                    <a:pt x="34" y="0"/>
                  </a:moveTo>
                  <a:lnTo>
                    <a:pt x="0" y="5"/>
                  </a:lnTo>
                  <a:lnTo>
                    <a:pt x="67" y="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3" name="Freeform 267">
              <a:extLst>
                <a:ext uri="{FF2B5EF4-FFF2-40B4-BE49-F238E27FC236}">
                  <a16:creationId xmlns:a16="http://schemas.microsoft.com/office/drawing/2014/main" id="{CA8E149F-01D7-3048-AB22-D58476F18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1800"/>
              <a:ext cx="41275" cy="3175"/>
            </a:xfrm>
            <a:custGeom>
              <a:avLst/>
              <a:gdLst>
                <a:gd name="T0" fmla="*/ 34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4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4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4" name="Freeform 268">
              <a:extLst>
                <a:ext uri="{FF2B5EF4-FFF2-40B4-BE49-F238E27FC236}">
                  <a16:creationId xmlns:a16="http://schemas.microsoft.com/office/drawing/2014/main" id="{A4E95A5C-0FA7-774D-9EA1-0A7C66504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1800"/>
              <a:ext cx="30163" cy="3175"/>
            </a:xfrm>
            <a:custGeom>
              <a:avLst/>
              <a:gdLst>
                <a:gd name="T0" fmla="*/ 0 w 99"/>
                <a:gd name="T1" fmla="*/ 0 h 10"/>
                <a:gd name="T2" fmla="*/ 67 w 99"/>
                <a:gd name="T3" fmla="*/ 0 h 10"/>
                <a:gd name="T4" fmla="*/ 99 w 99"/>
                <a:gd name="T5" fmla="*/ 10 h 10"/>
                <a:gd name="T6" fmla="*/ 0 w 9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0">
                  <a:moveTo>
                    <a:pt x="0" y="0"/>
                  </a:moveTo>
                  <a:lnTo>
                    <a:pt x="67" y="0"/>
                  </a:lnTo>
                  <a:lnTo>
                    <a:pt x="9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5" name="Freeform 269">
              <a:extLst>
                <a:ext uri="{FF2B5EF4-FFF2-40B4-BE49-F238E27FC236}">
                  <a16:creationId xmlns:a16="http://schemas.microsoft.com/office/drawing/2014/main" id="{BE3C5A99-7854-5249-BAD6-3F5B10778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6" name="Freeform 270">
              <a:extLst>
                <a:ext uri="{FF2B5EF4-FFF2-40B4-BE49-F238E27FC236}">
                  <a16:creationId xmlns:a16="http://schemas.microsoft.com/office/drawing/2014/main" id="{E82BE869-38D7-7D4B-86B3-CB1F13D46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4975"/>
              <a:ext cx="50800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7" name="Freeform 271">
              <a:extLst>
                <a:ext uri="{FF2B5EF4-FFF2-40B4-BE49-F238E27FC236}">
                  <a16:creationId xmlns:a16="http://schemas.microsoft.com/office/drawing/2014/main" id="{10851B74-2189-704C-AB52-37174BB0D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1325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8" name="Freeform 272">
              <a:extLst>
                <a:ext uri="{FF2B5EF4-FFF2-40B4-BE49-F238E27FC236}">
                  <a16:creationId xmlns:a16="http://schemas.microsoft.com/office/drawing/2014/main" id="{FAD8266F-AAA4-AF4F-A78B-A8D8DA15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81325"/>
              <a:ext cx="65088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9" name="Freeform 273">
              <a:extLst>
                <a:ext uri="{FF2B5EF4-FFF2-40B4-BE49-F238E27FC236}">
                  <a16:creationId xmlns:a16="http://schemas.microsoft.com/office/drawing/2014/main" id="{DFDB6383-87F6-3545-AE59-C58AFAAAD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89263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0" name="Freeform 274">
              <a:extLst>
                <a:ext uri="{FF2B5EF4-FFF2-40B4-BE49-F238E27FC236}">
                  <a16:creationId xmlns:a16="http://schemas.microsoft.com/office/drawing/2014/main" id="{EA93DAF1-F09D-DD45-8DEF-1C9759B2F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1" name="Freeform 275">
              <a:extLst>
                <a:ext uri="{FF2B5EF4-FFF2-40B4-BE49-F238E27FC236}">
                  <a16:creationId xmlns:a16="http://schemas.microsoft.com/office/drawing/2014/main" id="{7AD526AA-01D9-7C41-A7B5-12380529B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97200"/>
              <a:ext cx="92075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2" name="Freeform 276">
              <a:extLst>
                <a:ext uri="{FF2B5EF4-FFF2-40B4-BE49-F238E27FC236}">
                  <a16:creationId xmlns:a16="http://schemas.microsoft.com/office/drawing/2014/main" id="{6264CCE0-E612-DE40-89D4-F413E0CAF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97200"/>
              <a:ext cx="88900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3" name="Freeform 277">
              <a:extLst>
                <a:ext uri="{FF2B5EF4-FFF2-40B4-BE49-F238E27FC236}">
                  <a16:creationId xmlns:a16="http://schemas.microsoft.com/office/drawing/2014/main" id="{CAD7EC6A-8EBA-3F4F-9537-A0D4DF938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4" name="Freeform 278">
              <a:extLst>
                <a:ext uri="{FF2B5EF4-FFF2-40B4-BE49-F238E27FC236}">
                  <a16:creationId xmlns:a16="http://schemas.microsoft.com/office/drawing/2014/main" id="{CD256080-17B9-E14E-90B4-BE4BA9A82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5" name="Freeform 279">
              <a:extLst>
                <a:ext uri="{FF2B5EF4-FFF2-40B4-BE49-F238E27FC236}">
                  <a16:creationId xmlns:a16="http://schemas.microsoft.com/office/drawing/2014/main" id="{9B557B33-8073-EB4E-8C4E-983006660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6" name="Freeform 280">
              <a:extLst>
                <a:ext uri="{FF2B5EF4-FFF2-40B4-BE49-F238E27FC236}">
                  <a16:creationId xmlns:a16="http://schemas.microsoft.com/office/drawing/2014/main" id="{E0EF786F-A7CA-2341-8613-43E5A8441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7" name="Freeform 281">
              <a:extLst>
                <a:ext uri="{FF2B5EF4-FFF2-40B4-BE49-F238E27FC236}">
                  <a16:creationId xmlns:a16="http://schemas.microsoft.com/office/drawing/2014/main" id="{CD630119-71E5-AF4A-B67E-5699FC8F9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88900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8" name="Freeform 282">
              <a:extLst>
                <a:ext uri="{FF2B5EF4-FFF2-40B4-BE49-F238E27FC236}">
                  <a16:creationId xmlns:a16="http://schemas.microsoft.com/office/drawing/2014/main" id="{B5779A20-27EA-1248-8C36-9C0DDDDB1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9" name="Freeform 283">
              <a:extLst>
                <a:ext uri="{FF2B5EF4-FFF2-40B4-BE49-F238E27FC236}">
                  <a16:creationId xmlns:a16="http://schemas.microsoft.com/office/drawing/2014/main" id="{480239DB-2B26-FB4D-AB84-15F023BE0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0" name="Freeform 284">
              <a:extLst>
                <a:ext uri="{FF2B5EF4-FFF2-40B4-BE49-F238E27FC236}">
                  <a16:creationId xmlns:a16="http://schemas.microsoft.com/office/drawing/2014/main" id="{E0007714-079C-BA47-B417-238E4DCA5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85725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1" name="Freeform 285">
              <a:extLst>
                <a:ext uri="{FF2B5EF4-FFF2-40B4-BE49-F238E27FC236}">
                  <a16:creationId xmlns:a16="http://schemas.microsoft.com/office/drawing/2014/main" id="{8A72EAB4-9422-904B-90D5-05E9D6D87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2" name="Freeform 286">
              <a:extLst>
                <a:ext uri="{FF2B5EF4-FFF2-40B4-BE49-F238E27FC236}">
                  <a16:creationId xmlns:a16="http://schemas.microsoft.com/office/drawing/2014/main" id="{C3FCFB00-DA66-9341-B821-15C454A51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73025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3" name="Freeform 287">
              <a:extLst>
                <a:ext uri="{FF2B5EF4-FFF2-40B4-BE49-F238E27FC236}">
                  <a16:creationId xmlns:a16="http://schemas.microsoft.com/office/drawing/2014/main" id="{F7F19E45-164A-3848-81BA-B2270D45D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4" name="Freeform 288">
              <a:extLst>
                <a:ext uri="{FF2B5EF4-FFF2-40B4-BE49-F238E27FC236}">
                  <a16:creationId xmlns:a16="http://schemas.microsoft.com/office/drawing/2014/main" id="{5C08EC72-EC5C-4542-90F1-986A877FA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5" name="Freeform 289">
              <a:extLst>
                <a:ext uri="{FF2B5EF4-FFF2-40B4-BE49-F238E27FC236}">
                  <a16:creationId xmlns:a16="http://schemas.microsoft.com/office/drawing/2014/main" id="{3B04EC6C-EBCD-414D-BAC4-694F3F287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3063875"/>
              <a:ext cx="20638" cy="0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4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6" name="Freeform 290">
              <a:extLst>
                <a:ext uri="{FF2B5EF4-FFF2-40B4-BE49-F238E27FC236}">
                  <a16:creationId xmlns:a16="http://schemas.microsoft.com/office/drawing/2014/main" id="{143650B1-2B04-2E4E-B41A-0476A347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31750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7" name="Freeform 291">
              <a:extLst>
                <a:ext uri="{FF2B5EF4-FFF2-40B4-BE49-F238E27FC236}">
                  <a16:creationId xmlns:a16="http://schemas.microsoft.com/office/drawing/2014/main" id="{69458431-FAF4-484F-9069-440FE4639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8" name="Freeform 292">
              <a:extLst>
                <a:ext uri="{FF2B5EF4-FFF2-40B4-BE49-F238E27FC236}">
                  <a16:creationId xmlns:a16="http://schemas.microsoft.com/office/drawing/2014/main" id="{1B095A57-C963-BC42-BE99-E0BA543FA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8 w 307"/>
                <a:gd name="T13" fmla="*/ 5 h 307"/>
                <a:gd name="T14" fmla="*/ 155 w 307"/>
                <a:gd name="T15" fmla="*/ 0 h 307"/>
                <a:gd name="T16" fmla="*/ 121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21 w 307"/>
                <a:gd name="T41" fmla="*/ 305 h 307"/>
                <a:gd name="T42" fmla="*/ 155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8" y="5"/>
                  </a:lnTo>
                  <a:lnTo>
                    <a:pt x="155" y="0"/>
                  </a:lnTo>
                  <a:lnTo>
                    <a:pt x="121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5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9" name="Freeform 293">
              <a:extLst>
                <a:ext uri="{FF2B5EF4-FFF2-40B4-BE49-F238E27FC236}">
                  <a16:creationId xmlns:a16="http://schemas.microsoft.com/office/drawing/2014/main" id="{64A9A0D3-CB33-7F41-9BBC-1B53F9210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0" name="Freeform 294">
              <a:extLst>
                <a:ext uri="{FF2B5EF4-FFF2-40B4-BE49-F238E27FC236}">
                  <a16:creationId xmlns:a16="http://schemas.microsoft.com/office/drawing/2014/main" id="{F92D8A58-5C57-0A48-A7BC-5F1C2B3BB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1" name="Freeform 295">
              <a:extLst>
                <a:ext uri="{FF2B5EF4-FFF2-40B4-BE49-F238E27FC236}">
                  <a16:creationId xmlns:a16="http://schemas.microsoft.com/office/drawing/2014/main" id="{95F44A6C-7B96-8F43-9CB6-2B51F7C67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2" name="Freeform 296">
              <a:extLst>
                <a:ext uri="{FF2B5EF4-FFF2-40B4-BE49-F238E27FC236}">
                  <a16:creationId xmlns:a16="http://schemas.microsoft.com/office/drawing/2014/main" id="{92415F49-35B3-DF4E-8CB8-1A7D0B2C5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3" name="Freeform 297">
              <a:extLst>
                <a:ext uri="{FF2B5EF4-FFF2-40B4-BE49-F238E27FC236}">
                  <a16:creationId xmlns:a16="http://schemas.microsoft.com/office/drawing/2014/main" id="{668D0BA7-2F17-C74D-A5A7-54E69CD5D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4" name="Freeform 298">
              <a:extLst>
                <a:ext uri="{FF2B5EF4-FFF2-40B4-BE49-F238E27FC236}">
                  <a16:creationId xmlns:a16="http://schemas.microsoft.com/office/drawing/2014/main" id="{A1CCA9AB-2F5A-5842-8D85-9947E2D57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5" name="Freeform 299">
              <a:extLst>
                <a:ext uri="{FF2B5EF4-FFF2-40B4-BE49-F238E27FC236}">
                  <a16:creationId xmlns:a16="http://schemas.microsoft.com/office/drawing/2014/main" id="{630F5C62-1F7A-0E44-8448-60731F54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6" name="Freeform 300">
              <a:extLst>
                <a:ext uri="{FF2B5EF4-FFF2-40B4-BE49-F238E27FC236}">
                  <a16:creationId xmlns:a16="http://schemas.microsoft.com/office/drawing/2014/main" id="{4B65DBBA-966A-0841-B321-F43BE37B9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7" name="Freeform 301">
              <a:extLst>
                <a:ext uri="{FF2B5EF4-FFF2-40B4-BE49-F238E27FC236}">
                  <a16:creationId xmlns:a16="http://schemas.microsoft.com/office/drawing/2014/main" id="{2B035A54-C2FF-034E-A1F4-B358AAE2F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8" name="Freeform 302">
              <a:extLst>
                <a:ext uri="{FF2B5EF4-FFF2-40B4-BE49-F238E27FC236}">
                  <a16:creationId xmlns:a16="http://schemas.microsoft.com/office/drawing/2014/main" id="{31D8617B-9F16-1B4E-BC18-96DEC5C93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9" name="Freeform 303">
              <a:extLst>
                <a:ext uri="{FF2B5EF4-FFF2-40B4-BE49-F238E27FC236}">
                  <a16:creationId xmlns:a16="http://schemas.microsoft.com/office/drawing/2014/main" id="{A08524EF-7D23-BB47-922C-9D32AD668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0" name="Freeform 304">
              <a:extLst>
                <a:ext uri="{FF2B5EF4-FFF2-40B4-BE49-F238E27FC236}">
                  <a16:creationId xmlns:a16="http://schemas.microsoft.com/office/drawing/2014/main" id="{96FF17E1-B838-5B41-89BF-08C5E88D1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1" name="Freeform 305">
              <a:extLst>
                <a:ext uri="{FF2B5EF4-FFF2-40B4-BE49-F238E27FC236}">
                  <a16:creationId xmlns:a16="http://schemas.microsoft.com/office/drawing/2014/main" id="{1481CDDF-2805-434E-A3CF-03C30F122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2" name="Freeform 306">
              <a:extLst>
                <a:ext uri="{FF2B5EF4-FFF2-40B4-BE49-F238E27FC236}">
                  <a16:creationId xmlns:a16="http://schemas.microsoft.com/office/drawing/2014/main" id="{970D5AFE-FBE2-8F43-9FBD-CB0260EE8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3" name="Freeform 307">
              <a:extLst>
                <a:ext uri="{FF2B5EF4-FFF2-40B4-BE49-F238E27FC236}">
                  <a16:creationId xmlns:a16="http://schemas.microsoft.com/office/drawing/2014/main" id="{8E0D35CC-868F-3C45-8FC4-60A2F093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4" name="Freeform 308">
              <a:extLst>
                <a:ext uri="{FF2B5EF4-FFF2-40B4-BE49-F238E27FC236}">
                  <a16:creationId xmlns:a16="http://schemas.microsoft.com/office/drawing/2014/main" id="{8CF27870-2714-D446-B203-34DC3BDD7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5" name="Freeform 309">
              <a:extLst>
                <a:ext uri="{FF2B5EF4-FFF2-40B4-BE49-F238E27FC236}">
                  <a16:creationId xmlns:a16="http://schemas.microsoft.com/office/drawing/2014/main" id="{337DCA97-20D5-2248-A429-AD38D340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6" name="Freeform 310">
              <a:extLst>
                <a:ext uri="{FF2B5EF4-FFF2-40B4-BE49-F238E27FC236}">
                  <a16:creationId xmlns:a16="http://schemas.microsoft.com/office/drawing/2014/main" id="{74E4D343-AA42-B048-AB5A-E1A190AC6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7" name="Freeform 311">
              <a:extLst>
                <a:ext uri="{FF2B5EF4-FFF2-40B4-BE49-F238E27FC236}">
                  <a16:creationId xmlns:a16="http://schemas.microsoft.com/office/drawing/2014/main" id="{DC5C5512-F9DC-5346-A0D5-A83C56B5D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8" name="Freeform 312">
              <a:extLst>
                <a:ext uri="{FF2B5EF4-FFF2-40B4-BE49-F238E27FC236}">
                  <a16:creationId xmlns:a16="http://schemas.microsoft.com/office/drawing/2014/main" id="{50B0DA33-E55C-1448-AFC5-1EC9C7792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9" name="Freeform 313">
              <a:extLst>
                <a:ext uri="{FF2B5EF4-FFF2-40B4-BE49-F238E27FC236}">
                  <a16:creationId xmlns:a16="http://schemas.microsoft.com/office/drawing/2014/main" id="{F0EBEA78-B432-A04C-B43B-837D24831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0" name="Freeform 314">
              <a:extLst>
                <a:ext uri="{FF2B5EF4-FFF2-40B4-BE49-F238E27FC236}">
                  <a16:creationId xmlns:a16="http://schemas.microsoft.com/office/drawing/2014/main" id="{B3785064-305D-9240-91C2-C68E67DD7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1" name="Freeform 315">
              <a:extLst>
                <a:ext uri="{FF2B5EF4-FFF2-40B4-BE49-F238E27FC236}">
                  <a16:creationId xmlns:a16="http://schemas.microsoft.com/office/drawing/2014/main" id="{388C06B6-D8A6-0F40-AFAF-D83D01904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2" name="Freeform 316">
              <a:extLst>
                <a:ext uri="{FF2B5EF4-FFF2-40B4-BE49-F238E27FC236}">
                  <a16:creationId xmlns:a16="http://schemas.microsoft.com/office/drawing/2014/main" id="{D6C256DE-79E3-324F-A22D-5206433E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3" name="Freeform 317">
              <a:extLst>
                <a:ext uri="{FF2B5EF4-FFF2-40B4-BE49-F238E27FC236}">
                  <a16:creationId xmlns:a16="http://schemas.microsoft.com/office/drawing/2014/main" id="{5526C8BC-BB9A-FA40-A5C7-5BE3B71D9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4" name="Freeform 318">
              <a:extLst>
                <a:ext uri="{FF2B5EF4-FFF2-40B4-BE49-F238E27FC236}">
                  <a16:creationId xmlns:a16="http://schemas.microsoft.com/office/drawing/2014/main" id="{E2BA207F-0780-5F49-BB05-B5C41BE0C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5" name="Freeform 319">
              <a:extLst>
                <a:ext uri="{FF2B5EF4-FFF2-40B4-BE49-F238E27FC236}">
                  <a16:creationId xmlns:a16="http://schemas.microsoft.com/office/drawing/2014/main" id="{981E8DA4-8B97-5645-834B-BCBA7690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6" name="Freeform 320">
              <a:extLst>
                <a:ext uri="{FF2B5EF4-FFF2-40B4-BE49-F238E27FC236}">
                  <a16:creationId xmlns:a16="http://schemas.microsoft.com/office/drawing/2014/main" id="{2BF0AA80-1BF3-CC42-8916-8B89973BA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7" name="Freeform 321">
              <a:extLst>
                <a:ext uri="{FF2B5EF4-FFF2-40B4-BE49-F238E27FC236}">
                  <a16:creationId xmlns:a16="http://schemas.microsoft.com/office/drawing/2014/main" id="{91DA6A5A-D373-6F47-B7B3-391F92EA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8" name="Freeform 322">
              <a:extLst>
                <a:ext uri="{FF2B5EF4-FFF2-40B4-BE49-F238E27FC236}">
                  <a16:creationId xmlns:a16="http://schemas.microsoft.com/office/drawing/2014/main" id="{B57083D9-E2DB-4B43-85B2-A6C44CD57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9" name="Freeform 323">
              <a:extLst>
                <a:ext uri="{FF2B5EF4-FFF2-40B4-BE49-F238E27FC236}">
                  <a16:creationId xmlns:a16="http://schemas.microsoft.com/office/drawing/2014/main" id="{C02AF456-BA12-4643-A173-5FEB7EC10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0" name="Freeform 324">
              <a:extLst>
                <a:ext uri="{FF2B5EF4-FFF2-40B4-BE49-F238E27FC236}">
                  <a16:creationId xmlns:a16="http://schemas.microsoft.com/office/drawing/2014/main" id="{EDB3AFCC-4B78-2B44-A1A3-E57048080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1" name="Freeform 325">
              <a:extLst>
                <a:ext uri="{FF2B5EF4-FFF2-40B4-BE49-F238E27FC236}">
                  <a16:creationId xmlns:a16="http://schemas.microsoft.com/office/drawing/2014/main" id="{BBD641D1-92FF-EE42-A16F-4C92AB0C9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2" name="Freeform 326">
              <a:extLst>
                <a:ext uri="{FF2B5EF4-FFF2-40B4-BE49-F238E27FC236}">
                  <a16:creationId xmlns:a16="http://schemas.microsoft.com/office/drawing/2014/main" id="{4F9F1CFC-3553-B748-8E33-3DEF596EA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3" name="Freeform 327">
              <a:extLst>
                <a:ext uri="{FF2B5EF4-FFF2-40B4-BE49-F238E27FC236}">
                  <a16:creationId xmlns:a16="http://schemas.microsoft.com/office/drawing/2014/main" id="{773C0FCC-98FD-E543-B1D5-F77E18CD0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4" name="Freeform 328">
              <a:extLst>
                <a:ext uri="{FF2B5EF4-FFF2-40B4-BE49-F238E27FC236}">
                  <a16:creationId xmlns:a16="http://schemas.microsoft.com/office/drawing/2014/main" id="{F62F7573-F555-5246-91BE-2B64BA994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5" name="Freeform 329">
              <a:extLst>
                <a:ext uri="{FF2B5EF4-FFF2-40B4-BE49-F238E27FC236}">
                  <a16:creationId xmlns:a16="http://schemas.microsoft.com/office/drawing/2014/main" id="{0F4DDF82-AE8E-1D44-986F-8AEE04DD8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6" name="Freeform 330">
              <a:extLst>
                <a:ext uri="{FF2B5EF4-FFF2-40B4-BE49-F238E27FC236}">
                  <a16:creationId xmlns:a16="http://schemas.microsoft.com/office/drawing/2014/main" id="{116D1773-2347-884B-92CC-F52B400DC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7" name="Freeform 331">
              <a:extLst>
                <a:ext uri="{FF2B5EF4-FFF2-40B4-BE49-F238E27FC236}">
                  <a16:creationId xmlns:a16="http://schemas.microsoft.com/office/drawing/2014/main" id="{77286BA1-47EF-E54D-888D-DF9790B85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8" name="Freeform 332">
              <a:extLst>
                <a:ext uri="{FF2B5EF4-FFF2-40B4-BE49-F238E27FC236}">
                  <a16:creationId xmlns:a16="http://schemas.microsoft.com/office/drawing/2014/main" id="{5F18DC9B-9DE5-894C-8E40-51273BF97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9" name="Freeform 333">
              <a:extLst>
                <a:ext uri="{FF2B5EF4-FFF2-40B4-BE49-F238E27FC236}">
                  <a16:creationId xmlns:a16="http://schemas.microsoft.com/office/drawing/2014/main" id="{DC0A6D75-A992-2C45-966A-22AC1752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0" name="Freeform 334">
              <a:extLst>
                <a:ext uri="{FF2B5EF4-FFF2-40B4-BE49-F238E27FC236}">
                  <a16:creationId xmlns:a16="http://schemas.microsoft.com/office/drawing/2014/main" id="{28C2F023-84D7-FB41-984F-79EE776F8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1" name="Freeform 335">
              <a:extLst>
                <a:ext uri="{FF2B5EF4-FFF2-40B4-BE49-F238E27FC236}">
                  <a16:creationId xmlns:a16="http://schemas.microsoft.com/office/drawing/2014/main" id="{6F105C91-1A5A-D042-AB33-ED415BDCC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2" name="Freeform 336">
              <a:extLst>
                <a:ext uri="{FF2B5EF4-FFF2-40B4-BE49-F238E27FC236}">
                  <a16:creationId xmlns:a16="http://schemas.microsoft.com/office/drawing/2014/main" id="{B2AF4B71-5523-5B43-8889-54D9B20C3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3" name="Freeform 337">
              <a:extLst>
                <a:ext uri="{FF2B5EF4-FFF2-40B4-BE49-F238E27FC236}">
                  <a16:creationId xmlns:a16="http://schemas.microsoft.com/office/drawing/2014/main" id="{0EE9591D-B551-6F40-9342-48534C100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4" name="Freeform 338">
              <a:extLst>
                <a:ext uri="{FF2B5EF4-FFF2-40B4-BE49-F238E27FC236}">
                  <a16:creationId xmlns:a16="http://schemas.microsoft.com/office/drawing/2014/main" id="{427ECE3A-11AA-0249-B4A7-4AA27B51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5" name="Freeform 339">
              <a:extLst>
                <a:ext uri="{FF2B5EF4-FFF2-40B4-BE49-F238E27FC236}">
                  <a16:creationId xmlns:a16="http://schemas.microsoft.com/office/drawing/2014/main" id="{0EAB21A0-5522-734C-83C5-1B05D4589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6" name="Freeform 340">
              <a:extLst>
                <a:ext uri="{FF2B5EF4-FFF2-40B4-BE49-F238E27FC236}">
                  <a16:creationId xmlns:a16="http://schemas.microsoft.com/office/drawing/2014/main" id="{63D479BC-313A-CD41-82F2-29363BFFD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7" name="Freeform 341">
              <a:extLst>
                <a:ext uri="{FF2B5EF4-FFF2-40B4-BE49-F238E27FC236}">
                  <a16:creationId xmlns:a16="http://schemas.microsoft.com/office/drawing/2014/main" id="{EE45D348-348C-A946-B295-2D922B2B4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8" name="Freeform 342">
              <a:extLst>
                <a:ext uri="{FF2B5EF4-FFF2-40B4-BE49-F238E27FC236}">
                  <a16:creationId xmlns:a16="http://schemas.microsoft.com/office/drawing/2014/main" id="{0CFE0916-45D9-A042-9AFA-47B673C5B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9" name="Freeform 343">
              <a:extLst>
                <a:ext uri="{FF2B5EF4-FFF2-40B4-BE49-F238E27FC236}">
                  <a16:creationId xmlns:a16="http://schemas.microsoft.com/office/drawing/2014/main" id="{79549278-96BB-3B45-81A3-F50B3C3B6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0" name="Freeform 344">
              <a:extLst>
                <a:ext uri="{FF2B5EF4-FFF2-40B4-BE49-F238E27FC236}">
                  <a16:creationId xmlns:a16="http://schemas.microsoft.com/office/drawing/2014/main" id="{447D4F26-6014-EA46-8ACC-893A28876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1" name="Freeform 345">
              <a:extLst>
                <a:ext uri="{FF2B5EF4-FFF2-40B4-BE49-F238E27FC236}">
                  <a16:creationId xmlns:a16="http://schemas.microsoft.com/office/drawing/2014/main" id="{2FAEB7BE-5C2B-3C4D-A96D-8CDFDEBA6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2" name="Freeform 346">
              <a:extLst>
                <a:ext uri="{FF2B5EF4-FFF2-40B4-BE49-F238E27FC236}">
                  <a16:creationId xmlns:a16="http://schemas.microsoft.com/office/drawing/2014/main" id="{927F05C2-A93F-B94E-A098-3C701478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3" name="Freeform 347">
              <a:extLst>
                <a:ext uri="{FF2B5EF4-FFF2-40B4-BE49-F238E27FC236}">
                  <a16:creationId xmlns:a16="http://schemas.microsoft.com/office/drawing/2014/main" id="{B6D55637-5850-1242-B01A-EFF629A892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7563" y="3135313"/>
              <a:ext cx="942975" cy="377825"/>
            </a:xfrm>
            <a:custGeom>
              <a:avLst/>
              <a:gdLst>
                <a:gd name="T0" fmla="*/ 0 w 3071"/>
                <a:gd name="T1" fmla="*/ 0 h 1228"/>
                <a:gd name="T2" fmla="*/ 0 w 3071"/>
                <a:gd name="T3" fmla="*/ 1228 h 1228"/>
                <a:gd name="T4" fmla="*/ 3071 w 3071"/>
                <a:gd name="T5" fmla="*/ 0 h 1228"/>
                <a:gd name="T6" fmla="*/ 3071 w 3071"/>
                <a:gd name="T7" fmla="*/ 1228 h 1228"/>
                <a:gd name="T8" fmla="*/ 306 w 3071"/>
                <a:gd name="T9" fmla="*/ 1022 h 1228"/>
                <a:gd name="T10" fmla="*/ 2764 w 3071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8">
                  <a:moveTo>
                    <a:pt x="0" y="0"/>
                  </a:moveTo>
                  <a:lnTo>
                    <a:pt x="0" y="1228"/>
                  </a:lnTo>
                  <a:moveTo>
                    <a:pt x="3071" y="0"/>
                  </a:moveTo>
                  <a:lnTo>
                    <a:pt x="3071" y="1228"/>
                  </a:lnTo>
                  <a:moveTo>
                    <a:pt x="306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4" name="Freeform 348">
              <a:extLst>
                <a:ext uri="{FF2B5EF4-FFF2-40B4-BE49-F238E27FC236}">
                  <a16:creationId xmlns:a16="http://schemas.microsoft.com/office/drawing/2014/main" id="{4C663B8D-B998-D44D-BC68-A011F0869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63" y="3435350"/>
              <a:ext cx="95250" cy="30163"/>
            </a:xfrm>
            <a:custGeom>
              <a:avLst/>
              <a:gdLst>
                <a:gd name="T0" fmla="*/ 306 w 306"/>
                <a:gd name="T1" fmla="*/ 0 h 101"/>
                <a:gd name="T2" fmla="*/ 306 w 306"/>
                <a:gd name="T3" fmla="*/ 101 h 101"/>
                <a:gd name="T4" fmla="*/ 0 w 306"/>
                <a:gd name="T5" fmla="*/ 50 h 101"/>
                <a:gd name="T6" fmla="*/ 306 w 306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101">
                  <a:moveTo>
                    <a:pt x="306" y="0"/>
                  </a:moveTo>
                  <a:lnTo>
                    <a:pt x="306" y="101"/>
                  </a:lnTo>
                  <a:lnTo>
                    <a:pt x="0" y="5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5" name="Freeform 349">
              <a:extLst>
                <a:ext uri="{FF2B5EF4-FFF2-40B4-BE49-F238E27FC236}">
                  <a16:creationId xmlns:a16="http://schemas.microsoft.com/office/drawing/2014/main" id="{5752B8BD-66E0-AA49-952D-0BC877F8D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5" y="3435350"/>
              <a:ext cx="93663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6" name="Freeform 350">
              <a:extLst>
                <a:ext uri="{FF2B5EF4-FFF2-40B4-BE49-F238E27FC236}">
                  <a16:creationId xmlns:a16="http://schemas.microsoft.com/office/drawing/2014/main" id="{F25B7D87-45C6-354D-A1CB-77A330888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3625850"/>
              <a:ext cx="19050" cy="4763"/>
            </a:xfrm>
            <a:custGeom>
              <a:avLst/>
              <a:gdLst>
                <a:gd name="T0" fmla="*/ 41 w 60"/>
                <a:gd name="T1" fmla="*/ 0 h 15"/>
                <a:gd name="T2" fmla="*/ 28 w 60"/>
                <a:gd name="T3" fmla="*/ 6 h 15"/>
                <a:gd name="T4" fmla="*/ 19 w 60"/>
                <a:gd name="T5" fmla="*/ 10 h 15"/>
                <a:gd name="T6" fmla="*/ 9 w 60"/>
                <a:gd name="T7" fmla="*/ 13 h 15"/>
                <a:gd name="T8" fmla="*/ 0 w 60"/>
                <a:gd name="T9" fmla="*/ 15 h 15"/>
                <a:gd name="T10" fmla="*/ 45 w 60"/>
                <a:gd name="T11" fmla="*/ 15 h 15"/>
                <a:gd name="T12" fmla="*/ 60 w 60"/>
                <a:gd name="T13" fmla="*/ 4 h 15"/>
                <a:gd name="T14" fmla="*/ 41 w 60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5">
                  <a:moveTo>
                    <a:pt x="41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3"/>
                  </a:lnTo>
                  <a:lnTo>
                    <a:pt x="0" y="15"/>
                  </a:lnTo>
                  <a:lnTo>
                    <a:pt x="45" y="15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7" name="Freeform 351">
              <a:extLst>
                <a:ext uri="{FF2B5EF4-FFF2-40B4-BE49-F238E27FC236}">
                  <a16:creationId xmlns:a16="http://schemas.microsoft.com/office/drawing/2014/main" id="{F792FC16-CA4E-694E-B4EA-B4A7E7A79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3622675"/>
              <a:ext cx="9525" cy="7938"/>
            </a:xfrm>
            <a:custGeom>
              <a:avLst/>
              <a:gdLst>
                <a:gd name="T0" fmla="*/ 32 w 32"/>
                <a:gd name="T1" fmla="*/ 0 h 28"/>
                <a:gd name="T2" fmla="*/ 23 w 32"/>
                <a:gd name="T3" fmla="*/ 9 h 28"/>
                <a:gd name="T4" fmla="*/ 15 w 32"/>
                <a:gd name="T5" fmla="*/ 17 h 28"/>
                <a:gd name="T6" fmla="*/ 9 w 32"/>
                <a:gd name="T7" fmla="*/ 21 h 28"/>
                <a:gd name="T8" fmla="*/ 0 w 32"/>
                <a:gd name="T9" fmla="*/ 23 h 28"/>
                <a:gd name="T10" fmla="*/ 21 w 32"/>
                <a:gd name="T11" fmla="*/ 28 h 28"/>
                <a:gd name="T12" fmla="*/ 32 w 32"/>
                <a:gd name="T13" fmla="*/ 17 h 28"/>
                <a:gd name="T14" fmla="*/ 32 w 32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lnTo>
                    <a:pt x="23" y="9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8" name="Freeform 352">
              <a:extLst>
                <a:ext uri="{FF2B5EF4-FFF2-40B4-BE49-F238E27FC236}">
                  <a16:creationId xmlns:a16="http://schemas.microsoft.com/office/drawing/2014/main" id="{A9F7CEF4-0190-3E4C-9DB1-8C65E9299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0" y="3589338"/>
              <a:ext cx="47625" cy="52388"/>
            </a:xfrm>
            <a:custGeom>
              <a:avLst/>
              <a:gdLst>
                <a:gd name="T0" fmla="*/ 108 w 151"/>
                <a:gd name="T1" fmla="*/ 0 h 170"/>
                <a:gd name="T2" fmla="*/ 98 w 151"/>
                <a:gd name="T3" fmla="*/ 4 h 170"/>
                <a:gd name="T4" fmla="*/ 85 w 151"/>
                <a:gd name="T5" fmla="*/ 11 h 170"/>
                <a:gd name="T6" fmla="*/ 77 w 151"/>
                <a:gd name="T7" fmla="*/ 15 h 170"/>
                <a:gd name="T8" fmla="*/ 66 w 151"/>
                <a:gd name="T9" fmla="*/ 19 h 170"/>
                <a:gd name="T10" fmla="*/ 60 w 151"/>
                <a:gd name="T11" fmla="*/ 24 h 170"/>
                <a:gd name="T12" fmla="*/ 51 w 151"/>
                <a:gd name="T13" fmla="*/ 28 h 170"/>
                <a:gd name="T14" fmla="*/ 43 w 151"/>
                <a:gd name="T15" fmla="*/ 34 h 170"/>
                <a:gd name="T16" fmla="*/ 32 w 151"/>
                <a:gd name="T17" fmla="*/ 40 h 170"/>
                <a:gd name="T18" fmla="*/ 24 w 151"/>
                <a:gd name="T19" fmla="*/ 49 h 170"/>
                <a:gd name="T20" fmla="*/ 15 w 151"/>
                <a:gd name="T21" fmla="*/ 57 h 170"/>
                <a:gd name="T22" fmla="*/ 9 w 151"/>
                <a:gd name="T23" fmla="*/ 66 h 170"/>
                <a:gd name="T24" fmla="*/ 5 w 151"/>
                <a:gd name="T25" fmla="*/ 76 h 170"/>
                <a:gd name="T26" fmla="*/ 2 w 151"/>
                <a:gd name="T27" fmla="*/ 87 h 170"/>
                <a:gd name="T28" fmla="*/ 0 w 151"/>
                <a:gd name="T29" fmla="*/ 100 h 170"/>
                <a:gd name="T30" fmla="*/ 0 w 151"/>
                <a:gd name="T31" fmla="*/ 108 h 170"/>
                <a:gd name="T32" fmla="*/ 2 w 151"/>
                <a:gd name="T33" fmla="*/ 121 h 170"/>
                <a:gd name="T34" fmla="*/ 7 w 151"/>
                <a:gd name="T35" fmla="*/ 131 h 170"/>
                <a:gd name="T36" fmla="*/ 11 w 151"/>
                <a:gd name="T37" fmla="*/ 140 h 170"/>
                <a:gd name="T38" fmla="*/ 19 w 151"/>
                <a:gd name="T39" fmla="*/ 151 h 170"/>
                <a:gd name="T40" fmla="*/ 22 w 151"/>
                <a:gd name="T41" fmla="*/ 153 h 170"/>
                <a:gd name="T42" fmla="*/ 32 w 151"/>
                <a:gd name="T43" fmla="*/ 159 h 170"/>
                <a:gd name="T44" fmla="*/ 41 w 151"/>
                <a:gd name="T45" fmla="*/ 165 h 170"/>
                <a:gd name="T46" fmla="*/ 53 w 151"/>
                <a:gd name="T47" fmla="*/ 167 h 170"/>
                <a:gd name="T48" fmla="*/ 64 w 151"/>
                <a:gd name="T49" fmla="*/ 170 h 170"/>
                <a:gd name="T50" fmla="*/ 77 w 151"/>
                <a:gd name="T51" fmla="*/ 167 h 170"/>
                <a:gd name="T52" fmla="*/ 87 w 151"/>
                <a:gd name="T53" fmla="*/ 165 h 170"/>
                <a:gd name="T54" fmla="*/ 98 w 151"/>
                <a:gd name="T55" fmla="*/ 161 h 170"/>
                <a:gd name="T56" fmla="*/ 100 w 151"/>
                <a:gd name="T57" fmla="*/ 161 h 170"/>
                <a:gd name="T58" fmla="*/ 106 w 151"/>
                <a:gd name="T59" fmla="*/ 157 h 170"/>
                <a:gd name="T60" fmla="*/ 115 w 151"/>
                <a:gd name="T61" fmla="*/ 153 h 170"/>
                <a:gd name="T62" fmla="*/ 123 w 151"/>
                <a:gd name="T63" fmla="*/ 144 h 170"/>
                <a:gd name="T64" fmla="*/ 136 w 151"/>
                <a:gd name="T65" fmla="*/ 136 h 170"/>
                <a:gd name="T66" fmla="*/ 91 w 151"/>
                <a:gd name="T67" fmla="*/ 136 h 170"/>
                <a:gd name="T68" fmla="*/ 83 w 151"/>
                <a:gd name="T69" fmla="*/ 134 h 170"/>
                <a:gd name="T70" fmla="*/ 72 w 151"/>
                <a:gd name="T71" fmla="*/ 129 h 170"/>
                <a:gd name="T72" fmla="*/ 64 w 151"/>
                <a:gd name="T73" fmla="*/ 121 h 170"/>
                <a:gd name="T74" fmla="*/ 62 w 151"/>
                <a:gd name="T75" fmla="*/ 119 h 170"/>
                <a:gd name="T76" fmla="*/ 55 w 151"/>
                <a:gd name="T77" fmla="*/ 108 h 170"/>
                <a:gd name="T78" fmla="*/ 51 w 151"/>
                <a:gd name="T79" fmla="*/ 98 h 170"/>
                <a:gd name="T80" fmla="*/ 51 w 151"/>
                <a:gd name="T81" fmla="*/ 85 h 170"/>
                <a:gd name="T82" fmla="*/ 51 w 151"/>
                <a:gd name="T83" fmla="*/ 76 h 170"/>
                <a:gd name="T84" fmla="*/ 53 w 151"/>
                <a:gd name="T85" fmla="*/ 66 h 170"/>
                <a:gd name="T86" fmla="*/ 60 w 151"/>
                <a:gd name="T87" fmla="*/ 55 h 170"/>
                <a:gd name="T88" fmla="*/ 64 w 151"/>
                <a:gd name="T89" fmla="*/ 49 h 170"/>
                <a:gd name="T90" fmla="*/ 72 w 151"/>
                <a:gd name="T91" fmla="*/ 43 h 170"/>
                <a:gd name="T92" fmla="*/ 81 w 151"/>
                <a:gd name="T93" fmla="*/ 34 h 170"/>
                <a:gd name="T94" fmla="*/ 94 w 151"/>
                <a:gd name="T95" fmla="*/ 28 h 170"/>
                <a:gd name="T96" fmla="*/ 96 w 151"/>
                <a:gd name="T97" fmla="*/ 28 h 170"/>
                <a:gd name="T98" fmla="*/ 102 w 151"/>
                <a:gd name="T99" fmla="*/ 24 h 170"/>
                <a:gd name="T100" fmla="*/ 110 w 151"/>
                <a:gd name="T101" fmla="*/ 19 h 170"/>
                <a:gd name="T102" fmla="*/ 121 w 151"/>
                <a:gd name="T103" fmla="*/ 15 h 170"/>
                <a:gd name="T104" fmla="*/ 136 w 151"/>
                <a:gd name="T105" fmla="*/ 9 h 170"/>
                <a:gd name="T106" fmla="*/ 151 w 151"/>
                <a:gd name="T107" fmla="*/ 2 h 170"/>
                <a:gd name="T108" fmla="*/ 108 w 151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70">
                  <a:moveTo>
                    <a:pt x="108" y="0"/>
                  </a:moveTo>
                  <a:lnTo>
                    <a:pt x="98" y="4"/>
                  </a:lnTo>
                  <a:lnTo>
                    <a:pt x="85" y="11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4"/>
                  </a:lnTo>
                  <a:lnTo>
                    <a:pt x="51" y="28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1"/>
                  </a:lnTo>
                  <a:lnTo>
                    <a:pt x="22" y="153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70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3"/>
                  </a:lnTo>
                  <a:lnTo>
                    <a:pt x="123" y="144"/>
                  </a:lnTo>
                  <a:lnTo>
                    <a:pt x="136" y="136"/>
                  </a:lnTo>
                  <a:lnTo>
                    <a:pt x="91" y="136"/>
                  </a:lnTo>
                  <a:lnTo>
                    <a:pt x="83" y="134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3"/>
                  </a:lnTo>
                  <a:lnTo>
                    <a:pt x="81" y="34"/>
                  </a:lnTo>
                  <a:lnTo>
                    <a:pt x="94" y="28"/>
                  </a:lnTo>
                  <a:lnTo>
                    <a:pt x="96" y="28"/>
                  </a:lnTo>
                  <a:lnTo>
                    <a:pt x="102" y="24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9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9" name="Freeform 353">
              <a:extLst>
                <a:ext uri="{FF2B5EF4-FFF2-40B4-BE49-F238E27FC236}">
                  <a16:creationId xmlns:a16="http://schemas.microsoft.com/office/drawing/2014/main" id="{94D1B3CA-605A-694A-9CCE-ED2DF6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25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5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4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6 w 89"/>
                <a:gd name="T17" fmla="*/ 74 h 80"/>
                <a:gd name="T18" fmla="*/ 13 w 89"/>
                <a:gd name="T19" fmla="*/ 78 h 80"/>
                <a:gd name="T20" fmla="*/ 25 w 89"/>
                <a:gd name="T21" fmla="*/ 80 h 80"/>
                <a:gd name="T22" fmla="*/ 34 w 89"/>
                <a:gd name="T23" fmla="*/ 80 h 80"/>
                <a:gd name="T24" fmla="*/ 42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1 w 89"/>
                <a:gd name="T37" fmla="*/ 12 h 80"/>
                <a:gd name="T38" fmla="*/ 68 w 89"/>
                <a:gd name="T39" fmla="*/ 8 h 80"/>
                <a:gd name="T40" fmla="*/ 78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5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4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6" y="74"/>
                  </a:lnTo>
                  <a:lnTo>
                    <a:pt x="13" y="78"/>
                  </a:lnTo>
                  <a:lnTo>
                    <a:pt x="25" y="80"/>
                  </a:lnTo>
                  <a:lnTo>
                    <a:pt x="34" y="80"/>
                  </a:lnTo>
                  <a:lnTo>
                    <a:pt x="42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1" y="12"/>
                  </a:lnTo>
                  <a:lnTo>
                    <a:pt x="68" y="8"/>
                  </a:lnTo>
                  <a:lnTo>
                    <a:pt x="78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0" name="Freeform 354">
              <a:extLst>
                <a:ext uri="{FF2B5EF4-FFF2-40B4-BE49-F238E27FC236}">
                  <a16:creationId xmlns:a16="http://schemas.microsoft.com/office/drawing/2014/main" id="{4C0E25C7-707A-4341-A0C7-2D7C8E33E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38" y="3554413"/>
              <a:ext cx="58738" cy="87313"/>
            </a:xfrm>
            <a:custGeom>
              <a:avLst/>
              <a:gdLst>
                <a:gd name="T0" fmla="*/ 65 w 190"/>
                <a:gd name="T1" fmla="*/ 0 h 284"/>
                <a:gd name="T2" fmla="*/ 57 w 190"/>
                <a:gd name="T3" fmla="*/ 0 h 284"/>
                <a:gd name="T4" fmla="*/ 44 w 190"/>
                <a:gd name="T5" fmla="*/ 0 h 284"/>
                <a:gd name="T6" fmla="*/ 32 w 190"/>
                <a:gd name="T7" fmla="*/ 2 h 284"/>
                <a:gd name="T8" fmla="*/ 21 w 190"/>
                <a:gd name="T9" fmla="*/ 6 h 284"/>
                <a:gd name="T10" fmla="*/ 10 w 190"/>
                <a:gd name="T11" fmla="*/ 11 h 284"/>
                <a:gd name="T12" fmla="*/ 0 w 190"/>
                <a:gd name="T13" fmla="*/ 15 h 284"/>
                <a:gd name="T14" fmla="*/ 55 w 190"/>
                <a:gd name="T15" fmla="*/ 17 h 284"/>
                <a:gd name="T16" fmla="*/ 63 w 190"/>
                <a:gd name="T17" fmla="*/ 17 h 284"/>
                <a:gd name="T18" fmla="*/ 76 w 190"/>
                <a:gd name="T19" fmla="*/ 21 h 284"/>
                <a:gd name="T20" fmla="*/ 84 w 190"/>
                <a:gd name="T21" fmla="*/ 25 h 284"/>
                <a:gd name="T22" fmla="*/ 93 w 190"/>
                <a:gd name="T23" fmla="*/ 32 h 284"/>
                <a:gd name="T24" fmla="*/ 97 w 190"/>
                <a:gd name="T25" fmla="*/ 38 h 284"/>
                <a:gd name="T26" fmla="*/ 101 w 190"/>
                <a:gd name="T27" fmla="*/ 49 h 284"/>
                <a:gd name="T28" fmla="*/ 104 w 190"/>
                <a:gd name="T29" fmla="*/ 59 h 284"/>
                <a:gd name="T30" fmla="*/ 106 w 190"/>
                <a:gd name="T31" fmla="*/ 72 h 284"/>
                <a:gd name="T32" fmla="*/ 106 w 190"/>
                <a:gd name="T33" fmla="*/ 89 h 284"/>
                <a:gd name="T34" fmla="*/ 106 w 190"/>
                <a:gd name="T35" fmla="*/ 99 h 284"/>
                <a:gd name="T36" fmla="*/ 91 w 190"/>
                <a:gd name="T37" fmla="*/ 104 h 284"/>
                <a:gd name="T38" fmla="*/ 76 w 190"/>
                <a:gd name="T39" fmla="*/ 110 h 284"/>
                <a:gd name="T40" fmla="*/ 63 w 190"/>
                <a:gd name="T41" fmla="*/ 114 h 284"/>
                <a:gd name="T42" fmla="*/ 106 w 190"/>
                <a:gd name="T43" fmla="*/ 116 h 284"/>
                <a:gd name="T44" fmla="*/ 106 w 190"/>
                <a:gd name="T45" fmla="*/ 220 h 284"/>
                <a:gd name="T46" fmla="*/ 97 w 190"/>
                <a:gd name="T47" fmla="*/ 226 h 284"/>
                <a:gd name="T48" fmla="*/ 87 w 190"/>
                <a:gd name="T49" fmla="*/ 235 h 284"/>
                <a:gd name="T50" fmla="*/ 106 w 190"/>
                <a:gd name="T51" fmla="*/ 239 h 284"/>
                <a:gd name="T52" fmla="*/ 108 w 190"/>
                <a:gd name="T53" fmla="*/ 254 h 284"/>
                <a:gd name="T54" fmla="*/ 110 w 190"/>
                <a:gd name="T55" fmla="*/ 265 h 284"/>
                <a:gd name="T56" fmla="*/ 114 w 190"/>
                <a:gd name="T57" fmla="*/ 273 h 284"/>
                <a:gd name="T58" fmla="*/ 116 w 190"/>
                <a:gd name="T59" fmla="*/ 275 h 284"/>
                <a:gd name="T60" fmla="*/ 127 w 190"/>
                <a:gd name="T61" fmla="*/ 281 h 284"/>
                <a:gd name="T62" fmla="*/ 137 w 190"/>
                <a:gd name="T63" fmla="*/ 284 h 284"/>
                <a:gd name="T64" fmla="*/ 146 w 190"/>
                <a:gd name="T65" fmla="*/ 281 h 284"/>
                <a:gd name="T66" fmla="*/ 154 w 190"/>
                <a:gd name="T67" fmla="*/ 279 h 284"/>
                <a:gd name="T68" fmla="*/ 163 w 190"/>
                <a:gd name="T69" fmla="*/ 275 h 284"/>
                <a:gd name="T70" fmla="*/ 173 w 190"/>
                <a:gd name="T71" fmla="*/ 269 h 284"/>
                <a:gd name="T72" fmla="*/ 182 w 190"/>
                <a:gd name="T73" fmla="*/ 260 h 284"/>
                <a:gd name="T74" fmla="*/ 190 w 190"/>
                <a:gd name="T75" fmla="*/ 250 h 284"/>
                <a:gd name="T76" fmla="*/ 169 w 190"/>
                <a:gd name="T77" fmla="*/ 245 h 284"/>
                <a:gd name="T78" fmla="*/ 161 w 190"/>
                <a:gd name="T79" fmla="*/ 243 h 284"/>
                <a:gd name="T80" fmla="*/ 161 w 190"/>
                <a:gd name="T81" fmla="*/ 241 h 284"/>
                <a:gd name="T82" fmla="*/ 156 w 190"/>
                <a:gd name="T83" fmla="*/ 231 h 284"/>
                <a:gd name="T84" fmla="*/ 154 w 190"/>
                <a:gd name="T85" fmla="*/ 224 h 284"/>
                <a:gd name="T86" fmla="*/ 154 w 190"/>
                <a:gd name="T87" fmla="*/ 216 h 284"/>
                <a:gd name="T88" fmla="*/ 154 w 190"/>
                <a:gd name="T89" fmla="*/ 201 h 284"/>
                <a:gd name="T90" fmla="*/ 154 w 190"/>
                <a:gd name="T91" fmla="*/ 184 h 284"/>
                <a:gd name="T92" fmla="*/ 154 w 190"/>
                <a:gd name="T93" fmla="*/ 91 h 284"/>
                <a:gd name="T94" fmla="*/ 154 w 190"/>
                <a:gd name="T95" fmla="*/ 85 h 284"/>
                <a:gd name="T96" fmla="*/ 154 w 190"/>
                <a:gd name="T97" fmla="*/ 70 h 284"/>
                <a:gd name="T98" fmla="*/ 152 w 190"/>
                <a:gd name="T99" fmla="*/ 57 h 284"/>
                <a:gd name="T100" fmla="*/ 152 w 190"/>
                <a:gd name="T101" fmla="*/ 47 h 284"/>
                <a:gd name="T102" fmla="*/ 150 w 190"/>
                <a:gd name="T103" fmla="*/ 40 h 284"/>
                <a:gd name="T104" fmla="*/ 148 w 190"/>
                <a:gd name="T105" fmla="*/ 36 h 284"/>
                <a:gd name="T106" fmla="*/ 142 w 190"/>
                <a:gd name="T107" fmla="*/ 25 h 284"/>
                <a:gd name="T108" fmla="*/ 133 w 190"/>
                <a:gd name="T109" fmla="*/ 19 h 284"/>
                <a:gd name="T110" fmla="*/ 123 w 190"/>
                <a:gd name="T111" fmla="*/ 11 h 284"/>
                <a:gd name="T112" fmla="*/ 112 w 190"/>
                <a:gd name="T113" fmla="*/ 6 h 284"/>
                <a:gd name="T114" fmla="*/ 101 w 190"/>
                <a:gd name="T115" fmla="*/ 4 h 284"/>
                <a:gd name="T116" fmla="*/ 91 w 190"/>
                <a:gd name="T117" fmla="*/ 2 h 284"/>
                <a:gd name="T118" fmla="*/ 78 w 190"/>
                <a:gd name="T119" fmla="*/ 0 h 284"/>
                <a:gd name="T120" fmla="*/ 65 w 190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4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0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2"/>
                  </a:lnTo>
                  <a:lnTo>
                    <a:pt x="97" y="38"/>
                  </a:lnTo>
                  <a:lnTo>
                    <a:pt x="101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4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9"/>
                  </a:lnTo>
                  <a:lnTo>
                    <a:pt x="182" y="260"/>
                  </a:lnTo>
                  <a:lnTo>
                    <a:pt x="190" y="250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1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5"/>
                  </a:lnTo>
                  <a:lnTo>
                    <a:pt x="154" y="70"/>
                  </a:lnTo>
                  <a:lnTo>
                    <a:pt x="152" y="57"/>
                  </a:lnTo>
                  <a:lnTo>
                    <a:pt x="152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1" name="Freeform 355">
              <a:extLst>
                <a:ext uri="{FF2B5EF4-FFF2-40B4-BE49-F238E27FC236}">
                  <a16:creationId xmlns:a16="http://schemas.microsoft.com/office/drawing/2014/main" id="{20BC1B7D-E5D7-2748-90F4-607E74305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4025" y="3149600"/>
              <a:ext cx="942975" cy="377825"/>
            </a:xfrm>
            <a:custGeom>
              <a:avLst/>
              <a:gdLst>
                <a:gd name="T0" fmla="*/ 0 w 3071"/>
                <a:gd name="T1" fmla="*/ 0 h 1227"/>
                <a:gd name="T2" fmla="*/ 0 w 3071"/>
                <a:gd name="T3" fmla="*/ 1227 h 1227"/>
                <a:gd name="T4" fmla="*/ 3071 w 3071"/>
                <a:gd name="T5" fmla="*/ 0 h 1227"/>
                <a:gd name="T6" fmla="*/ 3071 w 3071"/>
                <a:gd name="T7" fmla="*/ 1227 h 1227"/>
                <a:gd name="T8" fmla="*/ 309 w 3071"/>
                <a:gd name="T9" fmla="*/ 1022 h 1227"/>
                <a:gd name="T10" fmla="*/ 2764 w 3071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7">
                  <a:moveTo>
                    <a:pt x="0" y="0"/>
                  </a:moveTo>
                  <a:lnTo>
                    <a:pt x="0" y="1227"/>
                  </a:lnTo>
                  <a:moveTo>
                    <a:pt x="3071" y="0"/>
                  </a:moveTo>
                  <a:lnTo>
                    <a:pt x="3071" y="1227"/>
                  </a:lnTo>
                  <a:moveTo>
                    <a:pt x="309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2" name="Freeform 356">
              <a:extLst>
                <a:ext uri="{FF2B5EF4-FFF2-40B4-BE49-F238E27FC236}">
                  <a16:creationId xmlns:a16="http://schemas.microsoft.com/office/drawing/2014/main" id="{A7C44901-4FCC-254E-A558-A9FC03550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5" y="3448050"/>
              <a:ext cx="95250" cy="33338"/>
            </a:xfrm>
            <a:custGeom>
              <a:avLst/>
              <a:gdLst>
                <a:gd name="T0" fmla="*/ 309 w 309"/>
                <a:gd name="T1" fmla="*/ 0 h 104"/>
                <a:gd name="T2" fmla="*/ 309 w 309"/>
                <a:gd name="T3" fmla="*/ 104 h 104"/>
                <a:gd name="T4" fmla="*/ 0 w 309"/>
                <a:gd name="T5" fmla="*/ 51 h 104"/>
                <a:gd name="T6" fmla="*/ 309 w 309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104">
                  <a:moveTo>
                    <a:pt x="309" y="0"/>
                  </a:moveTo>
                  <a:lnTo>
                    <a:pt x="309" y="104"/>
                  </a:lnTo>
                  <a:lnTo>
                    <a:pt x="0" y="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3" name="Freeform 357">
              <a:extLst>
                <a:ext uri="{FF2B5EF4-FFF2-40B4-BE49-F238E27FC236}">
                  <a16:creationId xmlns:a16="http://schemas.microsoft.com/office/drawing/2014/main" id="{3EFE250D-7ED0-634B-ADC8-9F0052F35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4" name="Freeform 358">
              <a:extLst>
                <a:ext uri="{FF2B5EF4-FFF2-40B4-BE49-F238E27FC236}">
                  <a16:creationId xmlns:a16="http://schemas.microsoft.com/office/drawing/2014/main" id="{1BDCD4F1-57BD-7249-8A7D-790F4FEBE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98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7 w 59"/>
                <a:gd name="T3" fmla="*/ 6 h 14"/>
                <a:gd name="T4" fmla="*/ 19 w 59"/>
                <a:gd name="T5" fmla="*/ 10 h 14"/>
                <a:gd name="T6" fmla="*/ 8 w 59"/>
                <a:gd name="T7" fmla="*/ 12 h 14"/>
                <a:gd name="T8" fmla="*/ 0 w 59"/>
                <a:gd name="T9" fmla="*/ 14 h 14"/>
                <a:gd name="T10" fmla="*/ 44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2"/>
                  </a:lnTo>
                  <a:lnTo>
                    <a:pt x="0" y="14"/>
                  </a:lnTo>
                  <a:lnTo>
                    <a:pt x="44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5" name="Freeform 359">
              <a:extLst>
                <a:ext uri="{FF2B5EF4-FFF2-40B4-BE49-F238E27FC236}">
                  <a16:creationId xmlns:a16="http://schemas.microsoft.com/office/drawing/2014/main" id="{12293716-5120-6C44-9560-B9A5C12E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3636963"/>
              <a:ext cx="9525" cy="7938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8 h 27"/>
                <a:gd name="T4" fmla="*/ 14 w 31"/>
                <a:gd name="T5" fmla="*/ 17 h 27"/>
                <a:gd name="T6" fmla="*/ 8 w 31"/>
                <a:gd name="T7" fmla="*/ 21 h 27"/>
                <a:gd name="T8" fmla="*/ 0 w 31"/>
                <a:gd name="T9" fmla="*/ 23 h 27"/>
                <a:gd name="T10" fmla="*/ 21 w 31"/>
                <a:gd name="T11" fmla="*/ 27 h 27"/>
                <a:gd name="T12" fmla="*/ 31 w 31"/>
                <a:gd name="T13" fmla="*/ 17 h 27"/>
                <a:gd name="T14" fmla="*/ 31 w 3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8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6" name="Freeform 360">
              <a:extLst>
                <a:ext uri="{FF2B5EF4-FFF2-40B4-BE49-F238E27FC236}">
                  <a16:creationId xmlns:a16="http://schemas.microsoft.com/office/drawing/2014/main" id="{E97F53C5-6AF5-9A46-A6CB-247904A9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7 w 150"/>
                <a:gd name="T3" fmla="*/ 4 h 169"/>
                <a:gd name="T4" fmla="*/ 84 w 150"/>
                <a:gd name="T5" fmla="*/ 10 h 169"/>
                <a:gd name="T6" fmla="*/ 76 w 150"/>
                <a:gd name="T7" fmla="*/ 15 h 169"/>
                <a:gd name="T8" fmla="*/ 65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2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8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6 w 150"/>
                <a:gd name="T35" fmla="*/ 131 h 169"/>
                <a:gd name="T36" fmla="*/ 10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3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7 w 150"/>
                <a:gd name="T55" fmla="*/ 161 h 169"/>
                <a:gd name="T56" fmla="*/ 99 w 150"/>
                <a:gd name="T57" fmla="*/ 161 h 169"/>
                <a:gd name="T58" fmla="*/ 106 w 150"/>
                <a:gd name="T59" fmla="*/ 157 h 169"/>
                <a:gd name="T60" fmla="*/ 114 w 150"/>
                <a:gd name="T61" fmla="*/ 152 h 169"/>
                <a:gd name="T62" fmla="*/ 123 w 150"/>
                <a:gd name="T63" fmla="*/ 144 h 169"/>
                <a:gd name="T64" fmla="*/ 135 w 150"/>
                <a:gd name="T65" fmla="*/ 135 h 169"/>
                <a:gd name="T66" fmla="*/ 91 w 150"/>
                <a:gd name="T67" fmla="*/ 135 h 169"/>
                <a:gd name="T68" fmla="*/ 82 w 150"/>
                <a:gd name="T69" fmla="*/ 133 h 169"/>
                <a:gd name="T70" fmla="*/ 72 w 150"/>
                <a:gd name="T71" fmla="*/ 129 h 169"/>
                <a:gd name="T72" fmla="*/ 63 w 150"/>
                <a:gd name="T73" fmla="*/ 121 h 169"/>
                <a:gd name="T74" fmla="*/ 61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3 w 150"/>
                <a:gd name="T89" fmla="*/ 49 h 169"/>
                <a:gd name="T90" fmla="*/ 72 w 150"/>
                <a:gd name="T91" fmla="*/ 42 h 169"/>
                <a:gd name="T92" fmla="*/ 80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1 w 150"/>
                <a:gd name="T99" fmla="*/ 23 h 169"/>
                <a:gd name="T100" fmla="*/ 110 w 150"/>
                <a:gd name="T101" fmla="*/ 19 h 169"/>
                <a:gd name="T102" fmla="*/ 120 w 150"/>
                <a:gd name="T103" fmla="*/ 15 h 169"/>
                <a:gd name="T104" fmla="*/ 135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7" y="4"/>
                  </a:lnTo>
                  <a:lnTo>
                    <a:pt x="84" y="10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2"/>
                  </a:lnTo>
                  <a:lnTo>
                    <a:pt x="123" y="144"/>
                  </a:lnTo>
                  <a:lnTo>
                    <a:pt x="135" y="135"/>
                  </a:lnTo>
                  <a:lnTo>
                    <a:pt x="91" y="135"/>
                  </a:lnTo>
                  <a:lnTo>
                    <a:pt x="82" y="133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2"/>
                  </a:lnTo>
                  <a:lnTo>
                    <a:pt x="80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1" y="23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7" name="Freeform 361">
              <a:extLst>
                <a:ext uri="{FF2B5EF4-FFF2-40B4-BE49-F238E27FC236}">
                  <a16:creationId xmlns:a16="http://schemas.microsoft.com/office/drawing/2014/main" id="{1A52F966-6E54-FA4B-BF06-C71FCFAFD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88" y="3573463"/>
              <a:ext cx="28575" cy="23813"/>
            </a:xfrm>
            <a:custGeom>
              <a:avLst/>
              <a:gdLst>
                <a:gd name="T0" fmla="*/ 34 w 89"/>
                <a:gd name="T1" fmla="*/ 0 h 81"/>
                <a:gd name="T2" fmla="*/ 26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5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7 w 89"/>
                <a:gd name="T17" fmla="*/ 75 h 81"/>
                <a:gd name="T18" fmla="*/ 13 w 89"/>
                <a:gd name="T19" fmla="*/ 79 h 81"/>
                <a:gd name="T20" fmla="*/ 26 w 89"/>
                <a:gd name="T21" fmla="*/ 81 h 81"/>
                <a:gd name="T22" fmla="*/ 34 w 89"/>
                <a:gd name="T23" fmla="*/ 81 h 81"/>
                <a:gd name="T24" fmla="*/ 43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2 w 89"/>
                <a:gd name="T37" fmla="*/ 13 h 81"/>
                <a:gd name="T38" fmla="*/ 68 w 89"/>
                <a:gd name="T39" fmla="*/ 9 h 81"/>
                <a:gd name="T40" fmla="*/ 79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6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5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7" y="75"/>
                  </a:lnTo>
                  <a:lnTo>
                    <a:pt x="13" y="79"/>
                  </a:lnTo>
                  <a:lnTo>
                    <a:pt x="26" y="81"/>
                  </a:lnTo>
                  <a:lnTo>
                    <a:pt x="34" y="81"/>
                  </a:lnTo>
                  <a:lnTo>
                    <a:pt x="43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2" y="13"/>
                  </a:lnTo>
                  <a:lnTo>
                    <a:pt x="68" y="9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8" name="Freeform 362">
              <a:extLst>
                <a:ext uri="{FF2B5EF4-FFF2-40B4-BE49-F238E27FC236}">
                  <a16:creationId xmlns:a16="http://schemas.microsoft.com/office/drawing/2014/main" id="{740E9601-4312-514D-8D27-5F058BB9E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3568700"/>
              <a:ext cx="58738" cy="87313"/>
            </a:xfrm>
            <a:custGeom>
              <a:avLst/>
              <a:gdLst>
                <a:gd name="T0" fmla="*/ 66 w 191"/>
                <a:gd name="T1" fmla="*/ 0 h 283"/>
                <a:gd name="T2" fmla="*/ 57 w 191"/>
                <a:gd name="T3" fmla="*/ 0 h 283"/>
                <a:gd name="T4" fmla="*/ 45 w 191"/>
                <a:gd name="T5" fmla="*/ 0 h 283"/>
                <a:gd name="T6" fmla="*/ 32 w 191"/>
                <a:gd name="T7" fmla="*/ 2 h 283"/>
                <a:gd name="T8" fmla="*/ 21 w 191"/>
                <a:gd name="T9" fmla="*/ 6 h 283"/>
                <a:gd name="T10" fmla="*/ 11 w 191"/>
                <a:gd name="T11" fmla="*/ 10 h 283"/>
                <a:gd name="T12" fmla="*/ 0 w 191"/>
                <a:gd name="T13" fmla="*/ 14 h 283"/>
                <a:gd name="T14" fmla="*/ 55 w 191"/>
                <a:gd name="T15" fmla="*/ 17 h 283"/>
                <a:gd name="T16" fmla="*/ 64 w 191"/>
                <a:gd name="T17" fmla="*/ 17 h 283"/>
                <a:gd name="T18" fmla="*/ 76 w 191"/>
                <a:gd name="T19" fmla="*/ 21 h 283"/>
                <a:gd name="T20" fmla="*/ 85 w 191"/>
                <a:gd name="T21" fmla="*/ 25 h 283"/>
                <a:gd name="T22" fmla="*/ 93 w 191"/>
                <a:gd name="T23" fmla="*/ 31 h 283"/>
                <a:gd name="T24" fmla="*/ 98 w 191"/>
                <a:gd name="T25" fmla="*/ 38 h 283"/>
                <a:gd name="T26" fmla="*/ 102 w 191"/>
                <a:gd name="T27" fmla="*/ 48 h 283"/>
                <a:gd name="T28" fmla="*/ 104 w 191"/>
                <a:gd name="T29" fmla="*/ 59 h 283"/>
                <a:gd name="T30" fmla="*/ 106 w 191"/>
                <a:gd name="T31" fmla="*/ 72 h 283"/>
                <a:gd name="T32" fmla="*/ 106 w 191"/>
                <a:gd name="T33" fmla="*/ 89 h 283"/>
                <a:gd name="T34" fmla="*/ 106 w 191"/>
                <a:gd name="T35" fmla="*/ 99 h 283"/>
                <a:gd name="T36" fmla="*/ 91 w 191"/>
                <a:gd name="T37" fmla="*/ 103 h 283"/>
                <a:gd name="T38" fmla="*/ 76 w 191"/>
                <a:gd name="T39" fmla="*/ 110 h 283"/>
                <a:gd name="T40" fmla="*/ 64 w 191"/>
                <a:gd name="T41" fmla="*/ 114 h 283"/>
                <a:gd name="T42" fmla="*/ 106 w 191"/>
                <a:gd name="T43" fmla="*/ 116 h 283"/>
                <a:gd name="T44" fmla="*/ 106 w 191"/>
                <a:gd name="T45" fmla="*/ 220 h 283"/>
                <a:gd name="T46" fmla="*/ 98 w 191"/>
                <a:gd name="T47" fmla="*/ 226 h 283"/>
                <a:gd name="T48" fmla="*/ 87 w 191"/>
                <a:gd name="T49" fmla="*/ 235 h 283"/>
                <a:gd name="T50" fmla="*/ 106 w 191"/>
                <a:gd name="T51" fmla="*/ 239 h 283"/>
                <a:gd name="T52" fmla="*/ 108 w 191"/>
                <a:gd name="T53" fmla="*/ 254 h 283"/>
                <a:gd name="T54" fmla="*/ 110 w 191"/>
                <a:gd name="T55" fmla="*/ 264 h 283"/>
                <a:gd name="T56" fmla="*/ 114 w 191"/>
                <a:gd name="T57" fmla="*/ 273 h 283"/>
                <a:gd name="T58" fmla="*/ 117 w 191"/>
                <a:gd name="T59" fmla="*/ 275 h 283"/>
                <a:gd name="T60" fmla="*/ 127 w 191"/>
                <a:gd name="T61" fmla="*/ 281 h 283"/>
                <a:gd name="T62" fmla="*/ 138 w 191"/>
                <a:gd name="T63" fmla="*/ 283 h 283"/>
                <a:gd name="T64" fmla="*/ 146 w 191"/>
                <a:gd name="T65" fmla="*/ 281 h 283"/>
                <a:gd name="T66" fmla="*/ 155 w 191"/>
                <a:gd name="T67" fmla="*/ 279 h 283"/>
                <a:gd name="T68" fmla="*/ 163 w 191"/>
                <a:gd name="T69" fmla="*/ 275 h 283"/>
                <a:gd name="T70" fmla="*/ 174 w 191"/>
                <a:gd name="T71" fmla="*/ 268 h 283"/>
                <a:gd name="T72" fmla="*/ 182 w 191"/>
                <a:gd name="T73" fmla="*/ 260 h 283"/>
                <a:gd name="T74" fmla="*/ 191 w 191"/>
                <a:gd name="T75" fmla="*/ 249 h 283"/>
                <a:gd name="T76" fmla="*/ 170 w 191"/>
                <a:gd name="T77" fmla="*/ 245 h 283"/>
                <a:gd name="T78" fmla="*/ 161 w 191"/>
                <a:gd name="T79" fmla="*/ 243 h 283"/>
                <a:gd name="T80" fmla="*/ 161 w 191"/>
                <a:gd name="T81" fmla="*/ 241 h 283"/>
                <a:gd name="T82" fmla="*/ 157 w 191"/>
                <a:gd name="T83" fmla="*/ 230 h 283"/>
                <a:gd name="T84" fmla="*/ 155 w 191"/>
                <a:gd name="T85" fmla="*/ 224 h 283"/>
                <a:gd name="T86" fmla="*/ 155 w 191"/>
                <a:gd name="T87" fmla="*/ 216 h 283"/>
                <a:gd name="T88" fmla="*/ 155 w 191"/>
                <a:gd name="T89" fmla="*/ 201 h 283"/>
                <a:gd name="T90" fmla="*/ 155 w 191"/>
                <a:gd name="T91" fmla="*/ 184 h 283"/>
                <a:gd name="T92" fmla="*/ 155 w 191"/>
                <a:gd name="T93" fmla="*/ 91 h 283"/>
                <a:gd name="T94" fmla="*/ 155 w 191"/>
                <a:gd name="T95" fmla="*/ 84 h 283"/>
                <a:gd name="T96" fmla="*/ 155 w 191"/>
                <a:gd name="T97" fmla="*/ 69 h 283"/>
                <a:gd name="T98" fmla="*/ 153 w 191"/>
                <a:gd name="T99" fmla="*/ 57 h 283"/>
                <a:gd name="T100" fmla="*/ 153 w 191"/>
                <a:gd name="T101" fmla="*/ 46 h 283"/>
                <a:gd name="T102" fmla="*/ 150 w 191"/>
                <a:gd name="T103" fmla="*/ 40 h 283"/>
                <a:gd name="T104" fmla="*/ 148 w 191"/>
                <a:gd name="T105" fmla="*/ 36 h 283"/>
                <a:gd name="T106" fmla="*/ 142 w 191"/>
                <a:gd name="T107" fmla="*/ 25 h 283"/>
                <a:gd name="T108" fmla="*/ 134 w 191"/>
                <a:gd name="T109" fmla="*/ 19 h 283"/>
                <a:gd name="T110" fmla="*/ 123 w 191"/>
                <a:gd name="T111" fmla="*/ 10 h 283"/>
                <a:gd name="T112" fmla="*/ 112 w 191"/>
                <a:gd name="T113" fmla="*/ 6 h 283"/>
                <a:gd name="T114" fmla="*/ 102 w 191"/>
                <a:gd name="T115" fmla="*/ 4 h 283"/>
                <a:gd name="T116" fmla="*/ 91 w 191"/>
                <a:gd name="T117" fmla="*/ 2 h 283"/>
                <a:gd name="T118" fmla="*/ 79 w 191"/>
                <a:gd name="T119" fmla="*/ 0 h 283"/>
                <a:gd name="T120" fmla="*/ 66 w 191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3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8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8"/>
                  </a:lnTo>
                  <a:lnTo>
                    <a:pt x="182" y="260"/>
                  </a:lnTo>
                  <a:lnTo>
                    <a:pt x="191" y="249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4"/>
                  </a:lnTo>
                  <a:lnTo>
                    <a:pt x="155" y="69"/>
                  </a:lnTo>
                  <a:lnTo>
                    <a:pt x="153" y="57"/>
                  </a:lnTo>
                  <a:lnTo>
                    <a:pt x="153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9" name="Freeform 363">
              <a:extLst>
                <a:ext uri="{FF2B5EF4-FFF2-40B4-BE49-F238E27FC236}">
                  <a16:creationId xmlns:a16="http://schemas.microsoft.com/office/drawing/2014/main" id="{60131ABE-A4C7-D447-833F-0FF7597C4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0538" y="3135313"/>
              <a:ext cx="1887538" cy="377825"/>
            </a:xfrm>
            <a:custGeom>
              <a:avLst/>
              <a:gdLst>
                <a:gd name="T0" fmla="*/ 0 w 6142"/>
                <a:gd name="T1" fmla="*/ 0 h 1228"/>
                <a:gd name="T2" fmla="*/ 0 w 6142"/>
                <a:gd name="T3" fmla="*/ 1228 h 1228"/>
                <a:gd name="T4" fmla="*/ 6142 w 6142"/>
                <a:gd name="T5" fmla="*/ 0 h 1228"/>
                <a:gd name="T6" fmla="*/ 6142 w 6142"/>
                <a:gd name="T7" fmla="*/ 1228 h 1228"/>
                <a:gd name="T8" fmla="*/ 307 w 6142"/>
                <a:gd name="T9" fmla="*/ 1022 h 1228"/>
                <a:gd name="T10" fmla="*/ 5835 w 6142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2" h="1228">
                  <a:moveTo>
                    <a:pt x="0" y="0"/>
                  </a:moveTo>
                  <a:lnTo>
                    <a:pt x="0" y="1228"/>
                  </a:lnTo>
                  <a:moveTo>
                    <a:pt x="6142" y="0"/>
                  </a:moveTo>
                  <a:lnTo>
                    <a:pt x="6142" y="1228"/>
                  </a:lnTo>
                  <a:moveTo>
                    <a:pt x="307" y="1022"/>
                  </a:moveTo>
                  <a:lnTo>
                    <a:pt x="583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0" name="Freeform 364">
              <a:extLst>
                <a:ext uri="{FF2B5EF4-FFF2-40B4-BE49-F238E27FC236}">
                  <a16:creationId xmlns:a16="http://schemas.microsoft.com/office/drawing/2014/main" id="{126B379B-E2BF-2D4B-AD6E-7D546D930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3435350"/>
              <a:ext cx="95250" cy="30163"/>
            </a:xfrm>
            <a:custGeom>
              <a:avLst/>
              <a:gdLst>
                <a:gd name="T0" fmla="*/ 307 w 307"/>
                <a:gd name="T1" fmla="*/ 0 h 101"/>
                <a:gd name="T2" fmla="*/ 307 w 307"/>
                <a:gd name="T3" fmla="*/ 101 h 101"/>
                <a:gd name="T4" fmla="*/ 0 w 307"/>
                <a:gd name="T5" fmla="*/ 50 h 101"/>
                <a:gd name="T6" fmla="*/ 307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307" y="0"/>
                  </a:moveTo>
                  <a:lnTo>
                    <a:pt x="307" y="101"/>
                  </a:lnTo>
                  <a:lnTo>
                    <a:pt x="0" y="5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1" name="Freeform 365">
              <a:extLst>
                <a:ext uri="{FF2B5EF4-FFF2-40B4-BE49-F238E27FC236}">
                  <a16:creationId xmlns:a16="http://schemas.microsoft.com/office/drawing/2014/main" id="{9F0FCD00-A624-7743-A6DD-B22ACC90C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5" y="3435350"/>
              <a:ext cx="95250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2" name="Freeform 366">
              <a:extLst>
                <a:ext uri="{FF2B5EF4-FFF2-40B4-BE49-F238E27FC236}">
                  <a16:creationId xmlns:a16="http://schemas.microsoft.com/office/drawing/2014/main" id="{163BE35F-E401-5247-821C-4C6BD7498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3614738"/>
              <a:ext cx="80963" cy="23813"/>
            </a:xfrm>
            <a:custGeom>
              <a:avLst/>
              <a:gdLst>
                <a:gd name="T0" fmla="*/ 264 w 264"/>
                <a:gd name="T1" fmla="*/ 0 h 76"/>
                <a:gd name="T2" fmla="*/ 254 w 264"/>
                <a:gd name="T3" fmla="*/ 0 h 76"/>
                <a:gd name="T4" fmla="*/ 252 w 264"/>
                <a:gd name="T5" fmla="*/ 2 h 76"/>
                <a:gd name="T6" fmla="*/ 243 w 264"/>
                <a:gd name="T7" fmla="*/ 13 h 76"/>
                <a:gd name="T8" fmla="*/ 235 w 264"/>
                <a:gd name="T9" fmla="*/ 19 h 76"/>
                <a:gd name="T10" fmla="*/ 235 w 264"/>
                <a:gd name="T11" fmla="*/ 21 h 76"/>
                <a:gd name="T12" fmla="*/ 224 w 264"/>
                <a:gd name="T13" fmla="*/ 25 h 76"/>
                <a:gd name="T14" fmla="*/ 211 w 264"/>
                <a:gd name="T15" fmla="*/ 30 h 76"/>
                <a:gd name="T16" fmla="*/ 205 w 264"/>
                <a:gd name="T17" fmla="*/ 30 h 76"/>
                <a:gd name="T18" fmla="*/ 197 w 264"/>
                <a:gd name="T19" fmla="*/ 32 h 76"/>
                <a:gd name="T20" fmla="*/ 182 w 264"/>
                <a:gd name="T21" fmla="*/ 32 h 76"/>
                <a:gd name="T22" fmla="*/ 167 w 264"/>
                <a:gd name="T23" fmla="*/ 32 h 76"/>
                <a:gd name="T24" fmla="*/ 63 w 264"/>
                <a:gd name="T25" fmla="*/ 32 h 76"/>
                <a:gd name="T26" fmla="*/ 34 w 264"/>
                <a:gd name="T27" fmla="*/ 34 h 76"/>
                <a:gd name="T28" fmla="*/ 23 w 264"/>
                <a:gd name="T29" fmla="*/ 44 h 76"/>
                <a:gd name="T30" fmla="*/ 12 w 264"/>
                <a:gd name="T31" fmla="*/ 55 h 76"/>
                <a:gd name="T32" fmla="*/ 0 w 264"/>
                <a:gd name="T33" fmla="*/ 66 h 76"/>
                <a:gd name="T34" fmla="*/ 0 w 264"/>
                <a:gd name="T35" fmla="*/ 76 h 76"/>
                <a:gd name="T36" fmla="*/ 235 w 264"/>
                <a:gd name="T37" fmla="*/ 76 h 76"/>
                <a:gd name="T38" fmla="*/ 264 w 264"/>
                <a:gd name="T3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4" h="76">
                  <a:moveTo>
                    <a:pt x="264" y="0"/>
                  </a:moveTo>
                  <a:lnTo>
                    <a:pt x="254" y="0"/>
                  </a:lnTo>
                  <a:lnTo>
                    <a:pt x="252" y="2"/>
                  </a:lnTo>
                  <a:lnTo>
                    <a:pt x="243" y="13"/>
                  </a:lnTo>
                  <a:lnTo>
                    <a:pt x="235" y="19"/>
                  </a:lnTo>
                  <a:lnTo>
                    <a:pt x="235" y="21"/>
                  </a:lnTo>
                  <a:lnTo>
                    <a:pt x="224" y="25"/>
                  </a:lnTo>
                  <a:lnTo>
                    <a:pt x="211" y="30"/>
                  </a:lnTo>
                  <a:lnTo>
                    <a:pt x="205" y="30"/>
                  </a:lnTo>
                  <a:lnTo>
                    <a:pt x="197" y="32"/>
                  </a:lnTo>
                  <a:lnTo>
                    <a:pt x="182" y="32"/>
                  </a:lnTo>
                  <a:lnTo>
                    <a:pt x="167" y="32"/>
                  </a:lnTo>
                  <a:lnTo>
                    <a:pt x="63" y="32"/>
                  </a:lnTo>
                  <a:lnTo>
                    <a:pt x="34" y="34"/>
                  </a:lnTo>
                  <a:lnTo>
                    <a:pt x="23" y="44"/>
                  </a:lnTo>
                  <a:lnTo>
                    <a:pt x="12" y="55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235" y="7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3" name="Freeform 367">
              <a:extLst>
                <a:ext uri="{FF2B5EF4-FFF2-40B4-BE49-F238E27FC236}">
                  <a16:creationId xmlns:a16="http://schemas.microsoft.com/office/drawing/2014/main" id="{CE723A21-A378-C040-B38F-75765B709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3527425"/>
              <a:ext cx="30163" cy="20638"/>
            </a:xfrm>
            <a:custGeom>
              <a:avLst/>
              <a:gdLst>
                <a:gd name="T0" fmla="*/ 24 w 98"/>
                <a:gd name="T1" fmla="*/ 0 h 68"/>
                <a:gd name="T2" fmla="*/ 17 w 98"/>
                <a:gd name="T3" fmla="*/ 9 h 68"/>
                <a:gd name="T4" fmla="*/ 13 w 98"/>
                <a:gd name="T5" fmla="*/ 19 h 68"/>
                <a:gd name="T6" fmla="*/ 9 w 98"/>
                <a:gd name="T7" fmla="*/ 30 h 68"/>
                <a:gd name="T8" fmla="*/ 5 w 98"/>
                <a:gd name="T9" fmla="*/ 43 h 68"/>
                <a:gd name="T10" fmla="*/ 3 w 98"/>
                <a:gd name="T11" fmla="*/ 53 h 68"/>
                <a:gd name="T12" fmla="*/ 0 w 98"/>
                <a:gd name="T13" fmla="*/ 68 h 68"/>
                <a:gd name="T14" fmla="*/ 11 w 98"/>
                <a:gd name="T15" fmla="*/ 68 h 68"/>
                <a:gd name="T16" fmla="*/ 11 w 98"/>
                <a:gd name="T17" fmla="*/ 64 h 68"/>
                <a:gd name="T18" fmla="*/ 17 w 98"/>
                <a:gd name="T19" fmla="*/ 53 h 68"/>
                <a:gd name="T20" fmla="*/ 22 w 98"/>
                <a:gd name="T21" fmla="*/ 43 h 68"/>
                <a:gd name="T22" fmla="*/ 30 w 98"/>
                <a:gd name="T23" fmla="*/ 32 h 68"/>
                <a:gd name="T24" fmla="*/ 36 w 98"/>
                <a:gd name="T25" fmla="*/ 24 h 68"/>
                <a:gd name="T26" fmla="*/ 45 w 98"/>
                <a:gd name="T27" fmla="*/ 17 h 68"/>
                <a:gd name="T28" fmla="*/ 53 w 98"/>
                <a:gd name="T29" fmla="*/ 11 h 68"/>
                <a:gd name="T30" fmla="*/ 64 w 98"/>
                <a:gd name="T31" fmla="*/ 7 h 68"/>
                <a:gd name="T32" fmla="*/ 75 w 98"/>
                <a:gd name="T33" fmla="*/ 2 h 68"/>
                <a:gd name="T34" fmla="*/ 85 w 98"/>
                <a:gd name="T35" fmla="*/ 0 h 68"/>
                <a:gd name="T36" fmla="*/ 98 w 98"/>
                <a:gd name="T37" fmla="*/ 0 h 68"/>
                <a:gd name="T38" fmla="*/ 24 w 98"/>
                <a:gd name="T3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68">
                  <a:moveTo>
                    <a:pt x="24" y="0"/>
                  </a:moveTo>
                  <a:lnTo>
                    <a:pt x="17" y="9"/>
                  </a:lnTo>
                  <a:lnTo>
                    <a:pt x="13" y="19"/>
                  </a:lnTo>
                  <a:lnTo>
                    <a:pt x="9" y="30"/>
                  </a:lnTo>
                  <a:lnTo>
                    <a:pt x="5" y="43"/>
                  </a:lnTo>
                  <a:lnTo>
                    <a:pt x="3" y="53"/>
                  </a:lnTo>
                  <a:lnTo>
                    <a:pt x="0" y="68"/>
                  </a:lnTo>
                  <a:lnTo>
                    <a:pt x="11" y="68"/>
                  </a:lnTo>
                  <a:lnTo>
                    <a:pt x="11" y="64"/>
                  </a:lnTo>
                  <a:lnTo>
                    <a:pt x="17" y="53"/>
                  </a:lnTo>
                  <a:lnTo>
                    <a:pt x="22" y="43"/>
                  </a:lnTo>
                  <a:lnTo>
                    <a:pt x="30" y="32"/>
                  </a:lnTo>
                  <a:lnTo>
                    <a:pt x="36" y="24"/>
                  </a:lnTo>
                  <a:lnTo>
                    <a:pt x="45" y="17"/>
                  </a:lnTo>
                  <a:lnTo>
                    <a:pt x="53" y="11"/>
                  </a:lnTo>
                  <a:lnTo>
                    <a:pt x="64" y="7"/>
                  </a:lnTo>
                  <a:lnTo>
                    <a:pt x="75" y="2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4" name="Freeform 368">
              <a:extLst>
                <a:ext uri="{FF2B5EF4-FFF2-40B4-BE49-F238E27FC236}">
                  <a16:creationId xmlns:a16="http://schemas.microsoft.com/office/drawing/2014/main" id="{A2F1AB2B-F058-E541-B888-5BC768AAE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3513138"/>
              <a:ext cx="63500" cy="112713"/>
            </a:xfrm>
            <a:custGeom>
              <a:avLst/>
              <a:gdLst>
                <a:gd name="T0" fmla="*/ 91 w 205"/>
                <a:gd name="T1" fmla="*/ 0 h 366"/>
                <a:gd name="T2" fmla="*/ 65 w 205"/>
                <a:gd name="T3" fmla="*/ 4 h 366"/>
                <a:gd name="T4" fmla="*/ 44 w 205"/>
                <a:gd name="T5" fmla="*/ 10 h 366"/>
                <a:gd name="T6" fmla="*/ 25 w 205"/>
                <a:gd name="T7" fmla="*/ 23 h 366"/>
                <a:gd name="T8" fmla="*/ 8 w 205"/>
                <a:gd name="T9" fmla="*/ 38 h 366"/>
                <a:gd name="T10" fmla="*/ 76 w 205"/>
                <a:gd name="T11" fmla="*/ 46 h 366"/>
                <a:gd name="T12" fmla="*/ 93 w 205"/>
                <a:gd name="T13" fmla="*/ 46 h 366"/>
                <a:gd name="T14" fmla="*/ 114 w 205"/>
                <a:gd name="T15" fmla="*/ 55 h 366"/>
                <a:gd name="T16" fmla="*/ 131 w 205"/>
                <a:gd name="T17" fmla="*/ 70 h 366"/>
                <a:gd name="T18" fmla="*/ 144 w 205"/>
                <a:gd name="T19" fmla="*/ 86 h 366"/>
                <a:gd name="T20" fmla="*/ 152 w 205"/>
                <a:gd name="T21" fmla="*/ 108 h 366"/>
                <a:gd name="T22" fmla="*/ 154 w 205"/>
                <a:gd name="T23" fmla="*/ 133 h 366"/>
                <a:gd name="T24" fmla="*/ 152 w 205"/>
                <a:gd name="T25" fmla="*/ 154 h 366"/>
                <a:gd name="T26" fmla="*/ 148 w 205"/>
                <a:gd name="T27" fmla="*/ 175 h 366"/>
                <a:gd name="T28" fmla="*/ 139 w 205"/>
                <a:gd name="T29" fmla="*/ 197 h 366"/>
                <a:gd name="T30" fmla="*/ 127 w 205"/>
                <a:gd name="T31" fmla="*/ 220 h 366"/>
                <a:gd name="T32" fmla="*/ 112 w 205"/>
                <a:gd name="T33" fmla="*/ 243 h 366"/>
                <a:gd name="T34" fmla="*/ 103 w 205"/>
                <a:gd name="T35" fmla="*/ 256 h 366"/>
                <a:gd name="T36" fmla="*/ 91 w 205"/>
                <a:gd name="T37" fmla="*/ 271 h 366"/>
                <a:gd name="T38" fmla="*/ 78 w 205"/>
                <a:gd name="T39" fmla="*/ 285 h 366"/>
                <a:gd name="T40" fmla="*/ 63 w 205"/>
                <a:gd name="T41" fmla="*/ 302 h 366"/>
                <a:gd name="T42" fmla="*/ 46 w 205"/>
                <a:gd name="T43" fmla="*/ 319 h 366"/>
                <a:gd name="T44" fmla="*/ 29 w 205"/>
                <a:gd name="T45" fmla="*/ 338 h 366"/>
                <a:gd name="T46" fmla="*/ 10 w 205"/>
                <a:gd name="T47" fmla="*/ 357 h 366"/>
                <a:gd name="T48" fmla="*/ 29 w 205"/>
                <a:gd name="T49" fmla="*/ 364 h 366"/>
                <a:gd name="T50" fmla="*/ 38 w 205"/>
                <a:gd name="T51" fmla="*/ 355 h 366"/>
                <a:gd name="T52" fmla="*/ 50 w 205"/>
                <a:gd name="T53" fmla="*/ 343 h 366"/>
                <a:gd name="T54" fmla="*/ 65 w 205"/>
                <a:gd name="T55" fmla="*/ 326 h 366"/>
                <a:gd name="T56" fmla="*/ 84 w 205"/>
                <a:gd name="T57" fmla="*/ 307 h 366"/>
                <a:gd name="T58" fmla="*/ 108 w 205"/>
                <a:gd name="T59" fmla="*/ 281 h 366"/>
                <a:gd name="T60" fmla="*/ 124 w 205"/>
                <a:gd name="T61" fmla="*/ 264 h 366"/>
                <a:gd name="T62" fmla="*/ 141 w 205"/>
                <a:gd name="T63" fmla="*/ 243 h 366"/>
                <a:gd name="T64" fmla="*/ 156 w 205"/>
                <a:gd name="T65" fmla="*/ 224 h 366"/>
                <a:gd name="T66" fmla="*/ 171 w 205"/>
                <a:gd name="T67" fmla="*/ 203 h 366"/>
                <a:gd name="T68" fmla="*/ 182 w 205"/>
                <a:gd name="T69" fmla="*/ 184 h 366"/>
                <a:gd name="T70" fmla="*/ 190 w 205"/>
                <a:gd name="T71" fmla="*/ 167 h 366"/>
                <a:gd name="T72" fmla="*/ 196 w 205"/>
                <a:gd name="T73" fmla="*/ 152 h 366"/>
                <a:gd name="T74" fmla="*/ 203 w 205"/>
                <a:gd name="T75" fmla="*/ 129 h 366"/>
                <a:gd name="T76" fmla="*/ 205 w 205"/>
                <a:gd name="T77" fmla="*/ 106 h 366"/>
                <a:gd name="T78" fmla="*/ 205 w 205"/>
                <a:gd name="T79" fmla="*/ 93 h 366"/>
                <a:gd name="T80" fmla="*/ 199 w 205"/>
                <a:gd name="T81" fmla="*/ 70 h 366"/>
                <a:gd name="T82" fmla="*/ 188 w 205"/>
                <a:gd name="T83" fmla="*/ 50 h 366"/>
                <a:gd name="T84" fmla="*/ 173 w 205"/>
                <a:gd name="T85" fmla="*/ 31 h 366"/>
                <a:gd name="T86" fmla="*/ 158 w 205"/>
                <a:gd name="T87" fmla="*/ 21 h 366"/>
                <a:gd name="T88" fmla="*/ 137 w 205"/>
                <a:gd name="T89" fmla="*/ 8 h 366"/>
                <a:gd name="T90" fmla="*/ 116 w 205"/>
                <a:gd name="T91" fmla="*/ 2 h 366"/>
                <a:gd name="T92" fmla="*/ 91 w 205"/>
                <a:gd name="T93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5" h="366">
                  <a:moveTo>
                    <a:pt x="91" y="0"/>
                  </a:moveTo>
                  <a:lnTo>
                    <a:pt x="91" y="0"/>
                  </a:lnTo>
                  <a:lnTo>
                    <a:pt x="78" y="2"/>
                  </a:lnTo>
                  <a:lnTo>
                    <a:pt x="65" y="4"/>
                  </a:lnTo>
                  <a:lnTo>
                    <a:pt x="55" y="6"/>
                  </a:lnTo>
                  <a:lnTo>
                    <a:pt x="44" y="10"/>
                  </a:lnTo>
                  <a:lnTo>
                    <a:pt x="33" y="17"/>
                  </a:lnTo>
                  <a:lnTo>
                    <a:pt x="25" y="23"/>
                  </a:lnTo>
                  <a:lnTo>
                    <a:pt x="17" y="29"/>
                  </a:lnTo>
                  <a:lnTo>
                    <a:pt x="8" y="38"/>
                  </a:lnTo>
                  <a:lnTo>
                    <a:pt x="2" y="46"/>
                  </a:lnTo>
                  <a:lnTo>
                    <a:pt x="76" y="46"/>
                  </a:lnTo>
                  <a:lnTo>
                    <a:pt x="80" y="46"/>
                  </a:lnTo>
                  <a:lnTo>
                    <a:pt x="93" y="46"/>
                  </a:lnTo>
                  <a:lnTo>
                    <a:pt x="103" y="50"/>
                  </a:lnTo>
                  <a:lnTo>
                    <a:pt x="114" y="55"/>
                  </a:lnTo>
                  <a:lnTo>
                    <a:pt x="122" y="61"/>
                  </a:lnTo>
                  <a:lnTo>
                    <a:pt x="131" y="70"/>
                  </a:lnTo>
                  <a:lnTo>
                    <a:pt x="137" y="78"/>
                  </a:lnTo>
                  <a:lnTo>
                    <a:pt x="144" y="86"/>
                  </a:lnTo>
                  <a:lnTo>
                    <a:pt x="148" y="97"/>
                  </a:lnTo>
                  <a:lnTo>
                    <a:pt x="152" y="108"/>
                  </a:lnTo>
                  <a:lnTo>
                    <a:pt x="154" y="120"/>
                  </a:lnTo>
                  <a:lnTo>
                    <a:pt x="154" y="133"/>
                  </a:lnTo>
                  <a:lnTo>
                    <a:pt x="154" y="144"/>
                  </a:lnTo>
                  <a:lnTo>
                    <a:pt x="152" y="154"/>
                  </a:lnTo>
                  <a:lnTo>
                    <a:pt x="150" y="165"/>
                  </a:lnTo>
                  <a:lnTo>
                    <a:pt x="148" y="175"/>
                  </a:lnTo>
                  <a:lnTo>
                    <a:pt x="144" y="186"/>
                  </a:lnTo>
                  <a:lnTo>
                    <a:pt x="139" y="197"/>
                  </a:lnTo>
                  <a:lnTo>
                    <a:pt x="133" y="207"/>
                  </a:lnTo>
                  <a:lnTo>
                    <a:pt x="127" y="220"/>
                  </a:lnTo>
                  <a:lnTo>
                    <a:pt x="120" y="230"/>
                  </a:lnTo>
                  <a:lnTo>
                    <a:pt x="112" y="243"/>
                  </a:lnTo>
                  <a:lnTo>
                    <a:pt x="108" y="247"/>
                  </a:lnTo>
                  <a:lnTo>
                    <a:pt x="103" y="256"/>
                  </a:lnTo>
                  <a:lnTo>
                    <a:pt x="97" y="262"/>
                  </a:lnTo>
                  <a:lnTo>
                    <a:pt x="91" y="271"/>
                  </a:lnTo>
                  <a:lnTo>
                    <a:pt x="84" y="277"/>
                  </a:lnTo>
                  <a:lnTo>
                    <a:pt x="78" y="285"/>
                  </a:lnTo>
                  <a:lnTo>
                    <a:pt x="72" y="294"/>
                  </a:lnTo>
                  <a:lnTo>
                    <a:pt x="63" y="302"/>
                  </a:lnTo>
                  <a:lnTo>
                    <a:pt x="55" y="311"/>
                  </a:lnTo>
                  <a:lnTo>
                    <a:pt x="46" y="319"/>
                  </a:lnTo>
                  <a:lnTo>
                    <a:pt x="38" y="328"/>
                  </a:lnTo>
                  <a:lnTo>
                    <a:pt x="29" y="338"/>
                  </a:lnTo>
                  <a:lnTo>
                    <a:pt x="19" y="347"/>
                  </a:lnTo>
                  <a:lnTo>
                    <a:pt x="10" y="357"/>
                  </a:lnTo>
                  <a:lnTo>
                    <a:pt x="0" y="366"/>
                  </a:lnTo>
                  <a:lnTo>
                    <a:pt x="29" y="364"/>
                  </a:lnTo>
                  <a:lnTo>
                    <a:pt x="33" y="360"/>
                  </a:lnTo>
                  <a:lnTo>
                    <a:pt x="38" y="355"/>
                  </a:lnTo>
                  <a:lnTo>
                    <a:pt x="44" y="349"/>
                  </a:lnTo>
                  <a:lnTo>
                    <a:pt x="50" y="343"/>
                  </a:lnTo>
                  <a:lnTo>
                    <a:pt x="57" y="336"/>
                  </a:lnTo>
                  <a:lnTo>
                    <a:pt x="65" y="326"/>
                  </a:lnTo>
                  <a:lnTo>
                    <a:pt x="74" y="317"/>
                  </a:lnTo>
                  <a:lnTo>
                    <a:pt x="84" y="307"/>
                  </a:lnTo>
                  <a:lnTo>
                    <a:pt x="95" y="294"/>
                  </a:lnTo>
                  <a:lnTo>
                    <a:pt x="108" y="281"/>
                  </a:lnTo>
                  <a:lnTo>
                    <a:pt x="120" y="266"/>
                  </a:lnTo>
                  <a:lnTo>
                    <a:pt x="124" y="264"/>
                  </a:lnTo>
                  <a:lnTo>
                    <a:pt x="133" y="254"/>
                  </a:lnTo>
                  <a:lnTo>
                    <a:pt x="141" y="243"/>
                  </a:lnTo>
                  <a:lnTo>
                    <a:pt x="150" y="233"/>
                  </a:lnTo>
                  <a:lnTo>
                    <a:pt x="156" y="224"/>
                  </a:lnTo>
                  <a:lnTo>
                    <a:pt x="165" y="213"/>
                  </a:lnTo>
                  <a:lnTo>
                    <a:pt x="171" y="203"/>
                  </a:lnTo>
                  <a:lnTo>
                    <a:pt x="175" y="194"/>
                  </a:lnTo>
                  <a:lnTo>
                    <a:pt x="182" y="184"/>
                  </a:lnTo>
                  <a:lnTo>
                    <a:pt x="186" y="175"/>
                  </a:lnTo>
                  <a:lnTo>
                    <a:pt x="190" y="167"/>
                  </a:lnTo>
                  <a:lnTo>
                    <a:pt x="192" y="163"/>
                  </a:lnTo>
                  <a:lnTo>
                    <a:pt x="196" y="152"/>
                  </a:lnTo>
                  <a:lnTo>
                    <a:pt x="201" y="139"/>
                  </a:lnTo>
                  <a:lnTo>
                    <a:pt x="203" y="129"/>
                  </a:lnTo>
                  <a:lnTo>
                    <a:pt x="205" y="116"/>
                  </a:lnTo>
                  <a:lnTo>
                    <a:pt x="205" y="106"/>
                  </a:lnTo>
                  <a:lnTo>
                    <a:pt x="205" y="103"/>
                  </a:lnTo>
                  <a:lnTo>
                    <a:pt x="205" y="93"/>
                  </a:lnTo>
                  <a:lnTo>
                    <a:pt x="203" y="82"/>
                  </a:lnTo>
                  <a:lnTo>
                    <a:pt x="199" y="70"/>
                  </a:lnTo>
                  <a:lnTo>
                    <a:pt x="194" y="61"/>
                  </a:lnTo>
                  <a:lnTo>
                    <a:pt x="188" y="50"/>
                  </a:lnTo>
                  <a:lnTo>
                    <a:pt x="182" y="40"/>
                  </a:lnTo>
                  <a:lnTo>
                    <a:pt x="173" y="31"/>
                  </a:lnTo>
                  <a:lnTo>
                    <a:pt x="167" y="27"/>
                  </a:lnTo>
                  <a:lnTo>
                    <a:pt x="158" y="21"/>
                  </a:lnTo>
                  <a:lnTo>
                    <a:pt x="148" y="15"/>
                  </a:lnTo>
                  <a:lnTo>
                    <a:pt x="137" y="8"/>
                  </a:lnTo>
                  <a:lnTo>
                    <a:pt x="127" y="6"/>
                  </a:lnTo>
                  <a:lnTo>
                    <a:pt x="116" y="2"/>
                  </a:lnTo>
                  <a:lnTo>
                    <a:pt x="103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5" name="Freeform 369">
              <a:extLst>
                <a:ext uri="{FF2B5EF4-FFF2-40B4-BE49-F238E27FC236}">
                  <a16:creationId xmlns:a16="http://schemas.microsoft.com/office/drawing/2014/main" id="{5BE9EE7A-746A-2A45-ADF4-0A6A6D2D5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3625850"/>
              <a:ext cx="17463" cy="4763"/>
            </a:xfrm>
            <a:custGeom>
              <a:avLst/>
              <a:gdLst>
                <a:gd name="T0" fmla="*/ 40 w 59"/>
                <a:gd name="T1" fmla="*/ 0 h 15"/>
                <a:gd name="T2" fmla="*/ 27 w 59"/>
                <a:gd name="T3" fmla="*/ 6 h 15"/>
                <a:gd name="T4" fmla="*/ 19 w 59"/>
                <a:gd name="T5" fmla="*/ 10 h 15"/>
                <a:gd name="T6" fmla="*/ 8 w 59"/>
                <a:gd name="T7" fmla="*/ 13 h 15"/>
                <a:gd name="T8" fmla="*/ 0 w 59"/>
                <a:gd name="T9" fmla="*/ 15 h 15"/>
                <a:gd name="T10" fmla="*/ 44 w 59"/>
                <a:gd name="T11" fmla="*/ 15 h 15"/>
                <a:gd name="T12" fmla="*/ 59 w 59"/>
                <a:gd name="T13" fmla="*/ 4 h 15"/>
                <a:gd name="T14" fmla="*/ 40 w 5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3"/>
                  </a:lnTo>
                  <a:lnTo>
                    <a:pt x="0" y="15"/>
                  </a:lnTo>
                  <a:lnTo>
                    <a:pt x="44" y="15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6" name="Freeform 370">
              <a:extLst>
                <a:ext uri="{FF2B5EF4-FFF2-40B4-BE49-F238E27FC236}">
                  <a16:creationId xmlns:a16="http://schemas.microsoft.com/office/drawing/2014/main" id="{BF42DDFE-A5A7-304E-86D1-DE8784422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3622675"/>
              <a:ext cx="9525" cy="7938"/>
            </a:xfrm>
            <a:custGeom>
              <a:avLst/>
              <a:gdLst>
                <a:gd name="T0" fmla="*/ 31 w 31"/>
                <a:gd name="T1" fmla="*/ 0 h 28"/>
                <a:gd name="T2" fmla="*/ 23 w 31"/>
                <a:gd name="T3" fmla="*/ 9 h 28"/>
                <a:gd name="T4" fmla="*/ 14 w 31"/>
                <a:gd name="T5" fmla="*/ 17 h 28"/>
                <a:gd name="T6" fmla="*/ 8 w 31"/>
                <a:gd name="T7" fmla="*/ 21 h 28"/>
                <a:gd name="T8" fmla="*/ 0 w 31"/>
                <a:gd name="T9" fmla="*/ 23 h 28"/>
                <a:gd name="T10" fmla="*/ 21 w 31"/>
                <a:gd name="T11" fmla="*/ 28 h 28"/>
                <a:gd name="T12" fmla="*/ 31 w 31"/>
                <a:gd name="T13" fmla="*/ 17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23" y="9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7" name="Freeform 371">
              <a:extLst>
                <a:ext uri="{FF2B5EF4-FFF2-40B4-BE49-F238E27FC236}">
                  <a16:creationId xmlns:a16="http://schemas.microsoft.com/office/drawing/2014/main" id="{7EA83A0B-17F8-7B4B-87F7-B2CC44CF3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038" y="3589338"/>
              <a:ext cx="46038" cy="52388"/>
            </a:xfrm>
            <a:custGeom>
              <a:avLst/>
              <a:gdLst>
                <a:gd name="T0" fmla="*/ 108 w 150"/>
                <a:gd name="T1" fmla="*/ 0 h 170"/>
                <a:gd name="T2" fmla="*/ 97 w 150"/>
                <a:gd name="T3" fmla="*/ 4 h 170"/>
                <a:gd name="T4" fmla="*/ 84 w 150"/>
                <a:gd name="T5" fmla="*/ 11 h 170"/>
                <a:gd name="T6" fmla="*/ 76 w 150"/>
                <a:gd name="T7" fmla="*/ 15 h 170"/>
                <a:gd name="T8" fmla="*/ 65 w 150"/>
                <a:gd name="T9" fmla="*/ 19 h 170"/>
                <a:gd name="T10" fmla="*/ 59 w 150"/>
                <a:gd name="T11" fmla="*/ 24 h 170"/>
                <a:gd name="T12" fmla="*/ 51 w 150"/>
                <a:gd name="T13" fmla="*/ 28 h 170"/>
                <a:gd name="T14" fmla="*/ 42 w 150"/>
                <a:gd name="T15" fmla="*/ 34 h 170"/>
                <a:gd name="T16" fmla="*/ 32 w 150"/>
                <a:gd name="T17" fmla="*/ 40 h 170"/>
                <a:gd name="T18" fmla="*/ 23 w 150"/>
                <a:gd name="T19" fmla="*/ 49 h 170"/>
                <a:gd name="T20" fmla="*/ 15 w 150"/>
                <a:gd name="T21" fmla="*/ 57 h 170"/>
                <a:gd name="T22" fmla="*/ 8 w 150"/>
                <a:gd name="T23" fmla="*/ 66 h 170"/>
                <a:gd name="T24" fmla="*/ 4 w 150"/>
                <a:gd name="T25" fmla="*/ 76 h 170"/>
                <a:gd name="T26" fmla="*/ 2 w 150"/>
                <a:gd name="T27" fmla="*/ 87 h 170"/>
                <a:gd name="T28" fmla="*/ 0 w 150"/>
                <a:gd name="T29" fmla="*/ 100 h 170"/>
                <a:gd name="T30" fmla="*/ 0 w 150"/>
                <a:gd name="T31" fmla="*/ 108 h 170"/>
                <a:gd name="T32" fmla="*/ 2 w 150"/>
                <a:gd name="T33" fmla="*/ 121 h 170"/>
                <a:gd name="T34" fmla="*/ 6 w 150"/>
                <a:gd name="T35" fmla="*/ 131 h 170"/>
                <a:gd name="T36" fmla="*/ 10 w 150"/>
                <a:gd name="T37" fmla="*/ 140 h 170"/>
                <a:gd name="T38" fmla="*/ 19 w 150"/>
                <a:gd name="T39" fmla="*/ 151 h 170"/>
                <a:gd name="T40" fmla="*/ 21 w 150"/>
                <a:gd name="T41" fmla="*/ 153 h 170"/>
                <a:gd name="T42" fmla="*/ 32 w 150"/>
                <a:gd name="T43" fmla="*/ 159 h 170"/>
                <a:gd name="T44" fmla="*/ 40 w 150"/>
                <a:gd name="T45" fmla="*/ 165 h 170"/>
                <a:gd name="T46" fmla="*/ 53 w 150"/>
                <a:gd name="T47" fmla="*/ 167 h 170"/>
                <a:gd name="T48" fmla="*/ 63 w 150"/>
                <a:gd name="T49" fmla="*/ 170 h 170"/>
                <a:gd name="T50" fmla="*/ 76 w 150"/>
                <a:gd name="T51" fmla="*/ 167 h 170"/>
                <a:gd name="T52" fmla="*/ 87 w 150"/>
                <a:gd name="T53" fmla="*/ 165 h 170"/>
                <a:gd name="T54" fmla="*/ 97 w 150"/>
                <a:gd name="T55" fmla="*/ 161 h 170"/>
                <a:gd name="T56" fmla="*/ 99 w 150"/>
                <a:gd name="T57" fmla="*/ 161 h 170"/>
                <a:gd name="T58" fmla="*/ 106 w 150"/>
                <a:gd name="T59" fmla="*/ 157 h 170"/>
                <a:gd name="T60" fmla="*/ 114 w 150"/>
                <a:gd name="T61" fmla="*/ 153 h 170"/>
                <a:gd name="T62" fmla="*/ 123 w 150"/>
                <a:gd name="T63" fmla="*/ 144 h 170"/>
                <a:gd name="T64" fmla="*/ 135 w 150"/>
                <a:gd name="T65" fmla="*/ 136 h 170"/>
                <a:gd name="T66" fmla="*/ 91 w 150"/>
                <a:gd name="T67" fmla="*/ 136 h 170"/>
                <a:gd name="T68" fmla="*/ 82 w 150"/>
                <a:gd name="T69" fmla="*/ 134 h 170"/>
                <a:gd name="T70" fmla="*/ 72 w 150"/>
                <a:gd name="T71" fmla="*/ 129 h 170"/>
                <a:gd name="T72" fmla="*/ 63 w 150"/>
                <a:gd name="T73" fmla="*/ 121 h 170"/>
                <a:gd name="T74" fmla="*/ 61 w 150"/>
                <a:gd name="T75" fmla="*/ 119 h 170"/>
                <a:gd name="T76" fmla="*/ 55 w 150"/>
                <a:gd name="T77" fmla="*/ 108 h 170"/>
                <a:gd name="T78" fmla="*/ 51 w 150"/>
                <a:gd name="T79" fmla="*/ 98 h 170"/>
                <a:gd name="T80" fmla="*/ 51 w 150"/>
                <a:gd name="T81" fmla="*/ 85 h 170"/>
                <a:gd name="T82" fmla="*/ 51 w 150"/>
                <a:gd name="T83" fmla="*/ 76 h 170"/>
                <a:gd name="T84" fmla="*/ 53 w 150"/>
                <a:gd name="T85" fmla="*/ 66 h 170"/>
                <a:gd name="T86" fmla="*/ 59 w 150"/>
                <a:gd name="T87" fmla="*/ 55 h 170"/>
                <a:gd name="T88" fmla="*/ 63 w 150"/>
                <a:gd name="T89" fmla="*/ 49 h 170"/>
                <a:gd name="T90" fmla="*/ 72 w 150"/>
                <a:gd name="T91" fmla="*/ 43 h 170"/>
                <a:gd name="T92" fmla="*/ 80 w 150"/>
                <a:gd name="T93" fmla="*/ 34 h 170"/>
                <a:gd name="T94" fmla="*/ 93 w 150"/>
                <a:gd name="T95" fmla="*/ 28 h 170"/>
                <a:gd name="T96" fmla="*/ 95 w 150"/>
                <a:gd name="T97" fmla="*/ 28 h 170"/>
                <a:gd name="T98" fmla="*/ 101 w 150"/>
                <a:gd name="T99" fmla="*/ 24 h 170"/>
                <a:gd name="T100" fmla="*/ 110 w 150"/>
                <a:gd name="T101" fmla="*/ 19 h 170"/>
                <a:gd name="T102" fmla="*/ 120 w 150"/>
                <a:gd name="T103" fmla="*/ 15 h 170"/>
                <a:gd name="T104" fmla="*/ 135 w 150"/>
                <a:gd name="T105" fmla="*/ 9 h 170"/>
                <a:gd name="T106" fmla="*/ 150 w 150"/>
                <a:gd name="T107" fmla="*/ 2 h 170"/>
                <a:gd name="T108" fmla="*/ 108 w 150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70">
                  <a:moveTo>
                    <a:pt x="108" y="0"/>
                  </a:moveTo>
                  <a:lnTo>
                    <a:pt x="97" y="4"/>
                  </a:lnTo>
                  <a:lnTo>
                    <a:pt x="84" y="11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4"/>
                  </a:lnTo>
                  <a:lnTo>
                    <a:pt x="51" y="28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1"/>
                  </a:lnTo>
                  <a:lnTo>
                    <a:pt x="21" y="153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70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3"/>
                  </a:lnTo>
                  <a:lnTo>
                    <a:pt x="123" y="144"/>
                  </a:lnTo>
                  <a:lnTo>
                    <a:pt x="135" y="136"/>
                  </a:lnTo>
                  <a:lnTo>
                    <a:pt x="91" y="136"/>
                  </a:lnTo>
                  <a:lnTo>
                    <a:pt x="82" y="134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3"/>
                  </a:lnTo>
                  <a:lnTo>
                    <a:pt x="80" y="34"/>
                  </a:lnTo>
                  <a:lnTo>
                    <a:pt x="93" y="28"/>
                  </a:lnTo>
                  <a:lnTo>
                    <a:pt x="95" y="28"/>
                  </a:lnTo>
                  <a:lnTo>
                    <a:pt x="101" y="24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9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8" name="Freeform 372">
              <a:extLst>
                <a:ext uri="{FF2B5EF4-FFF2-40B4-BE49-F238E27FC236}">
                  <a16:creationId xmlns:a16="http://schemas.microsoft.com/office/drawing/2014/main" id="{E53C6F90-3AB8-DB4D-BEF3-209DC6629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213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6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5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7 w 89"/>
                <a:gd name="T17" fmla="*/ 74 h 80"/>
                <a:gd name="T18" fmla="*/ 13 w 89"/>
                <a:gd name="T19" fmla="*/ 78 h 80"/>
                <a:gd name="T20" fmla="*/ 26 w 89"/>
                <a:gd name="T21" fmla="*/ 80 h 80"/>
                <a:gd name="T22" fmla="*/ 34 w 89"/>
                <a:gd name="T23" fmla="*/ 80 h 80"/>
                <a:gd name="T24" fmla="*/ 43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2 w 89"/>
                <a:gd name="T37" fmla="*/ 12 h 80"/>
                <a:gd name="T38" fmla="*/ 68 w 89"/>
                <a:gd name="T39" fmla="*/ 8 h 80"/>
                <a:gd name="T40" fmla="*/ 79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6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5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26" y="80"/>
                  </a:lnTo>
                  <a:lnTo>
                    <a:pt x="34" y="80"/>
                  </a:lnTo>
                  <a:lnTo>
                    <a:pt x="43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2" y="12"/>
                  </a:lnTo>
                  <a:lnTo>
                    <a:pt x="68" y="8"/>
                  </a:lnTo>
                  <a:lnTo>
                    <a:pt x="79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9" name="Freeform 373">
              <a:extLst>
                <a:ext uri="{FF2B5EF4-FFF2-40B4-BE49-F238E27FC236}">
                  <a16:creationId xmlns:a16="http://schemas.microsoft.com/office/drawing/2014/main" id="{8B695238-4FF3-0640-AD3E-0B2E71216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3554413"/>
              <a:ext cx="58738" cy="87313"/>
            </a:xfrm>
            <a:custGeom>
              <a:avLst/>
              <a:gdLst>
                <a:gd name="T0" fmla="*/ 66 w 191"/>
                <a:gd name="T1" fmla="*/ 0 h 284"/>
                <a:gd name="T2" fmla="*/ 57 w 191"/>
                <a:gd name="T3" fmla="*/ 0 h 284"/>
                <a:gd name="T4" fmla="*/ 45 w 191"/>
                <a:gd name="T5" fmla="*/ 0 h 284"/>
                <a:gd name="T6" fmla="*/ 32 w 191"/>
                <a:gd name="T7" fmla="*/ 2 h 284"/>
                <a:gd name="T8" fmla="*/ 21 w 191"/>
                <a:gd name="T9" fmla="*/ 6 h 284"/>
                <a:gd name="T10" fmla="*/ 11 w 191"/>
                <a:gd name="T11" fmla="*/ 11 h 284"/>
                <a:gd name="T12" fmla="*/ 0 w 191"/>
                <a:gd name="T13" fmla="*/ 15 h 284"/>
                <a:gd name="T14" fmla="*/ 55 w 191"/>
                <a:gd name="T15" fmla="*/ 17 h 284"/>
                <a:gd name="T16" fmla="*/ 64 w 191"/>
                <a:gd name="T17" fmla="*/ 17 h 284"/>
                <a:gd name="T18" fmla="*/ 76 w 191"/>
                <a:gd name="T19" fmla="*/ 21 h 284"/>
                <a:gd name="T20" fmla="*/ 85 w 191"/>
                <a:gd name="T21" fmla="*/ 25 h 284"/>
                <a:gd name="T22" fmla="*/ 93 w 191"/>
                <a:gd name="T23" fmla="*/ 32 h 284"/>
                <a:gd name="T24" fmla="*/ 98 w 191"/>
                <a:gd name="T25" fmla="*/ 38 h 284"/>
                <a:gd name="T26" fmla="*/ 102 w 191"/>
                <a:gd name="T27" fmla="*/ 49 h 284"/>
                <a:gd name="T28" fmla="*/ 104 w 191"/>
                <a:gd name="T29" fmla="*/ 59 h 284"/>
                <a:gd name="T30" fmla="*/ 106 w 191"/>
                <a:gd name="T31" fmla="*/ 72 h 284"/>
                <a:gd name="T32" fmla="*/ 106 w 191"/>
                <a:gd name="T33" fmla="*/ 89 h 284"/>
                <a:gd name="T34" fmla="*/ 106 w 191"/>
                <a:gd name="T35" fmla="*/ 99 h 284"/>
                <a:gd name="T36" fmla="*/ 91 w 191"/>
                <a:gd name="T37" fmla="*/ 104 h 284"/>
                <a:gd name="T38" fmla="*/ 76 w 191"/>
                <a:gd name="T39" fmla="*/ 110 h 284"/>
                <a:gd name="T40" fmla="*/ 64 w 191"/>
                <a:gd name="T41" fmla="*/ 114 h 284"/>
                <a:gd name="T42" fmla="*/ 106 w 191"/>
                <a:gd name="T43" fmla="*/ 116 h 284"/>
                <a:gd name="T44" fmla="*/ 106 w 191"/>
                <a:gd name="T45" fmla="*/ 220 h 284"/>
                <a:gd name="T46" fmla="*/ 98 w 191"/>
                <a:gd name="T47" fmla="*/ 226 h 284"/>
                <a:gd name="T48" fmla="*/ 87 w 191"/>
                <a:gd name="T49" fmla="*/ 235 h 284"/>
                <a:gd name="T50" fmla="*/ 106 w 191"/>
                <a:gd name="T51" fmla="*/ 239 h 284"/>
                <a:gd name="T52" fmla="*/ 108 w 191"/>
                <a:gd name="T53" fmla="*/ 254 h 284"/>
                <a:gd name="T54" fmla="*/ 110 w 191"/>
                <a:gd name="T55" fmla="*/ 265 h 284"/>
                <a:gd name="T56" fmla="*/ 114 w 191"/>
                <a:gd name="T57" fmla="*/ 273 h 284"/>
                <a:gd name="T58" fmla="*/ 117 w 191"/>
                <a:gd name="T59" fmla="*/ 275 h 284"/>
                <a:gd name="T60" fmla="*/ 127 w 191"/>
                <a:gd name="T61" fmla="*/ 281 h 284"/>
                <a:gd name="T62" fmla="*/ 138 w 191"/>
                <a:gd name="T63" fmla="*/ 284 h 284"/>
                <a:gd name="T64" fmla="*/ 146 w 191"/>
                <a:gd name="T65" fmla="*/ 281 h 284"/>
                <a:gd name="T66" fmla="*/ 155 w 191"/>
                <a:gd name="T67" fmla="*/ 279 h 284"/>
                <a:gd name="T68" fmla="*/ 163 w 191"/>
                <a:gd name="T69" fmla="*/ 275 h 284"/>
                <a:gd name="T70" fmla="*/ 174 w 191"/>
                <a:gd name="T71" fmla="*/ 269 h 284"/>
                <a:gd name="T72" fmla="*/ 182 w 191"/>
                <a:gd name="T73" fmla="*/ 260 h 284"/>
                <a:gd name="T74" fmla="*/ 191 w 191"/>
                <a:gd name="T75" fmla="*/ 250 h 284"/>
                <a:gd name="T76" fmla="*/ 170 w 191"/>
                <a:gd name="T77" fmla="*/ 245 h 284"/>
                <a:gd name="T78" fmla="*/ 161 w 191"/>
                <a:gd name="T79" fmla="*/ 243 h 284"/>
                <a:gd name="T80" fmla="*/ 161 w 191"/>
                <a:gd name="T81" fmla="*/ 241 h 284"/>
                <a:gd name="T82" fmla="*/ 157 w 191"/>
                <a:gd name="T83" fmla="*/ 231 h 284"/>
                <a:gd name="T84" fmla="*/ 155 w 191"/>
                <a:gd name="T85" fmla="*/ 224 h 284"/>
                <a:gd name="T86" fmla="*/ 155 w 191"/>
                <a:gd name="T87" fmla="*/ 216 h 284"/>
                <a:gd name="T88" fmla="*/ 155 w 191"/>
                <a:gd name="T89" fmla="*/ 201 h 284"/>
                <a:gd name="T90" fmla="*/ 155 w 191"/>
                <a:gd name="T91" fmla="*/ 184 h 284"/>
                <a:gd name="T92" fmla="*/ 155 w 191"/>
                <a:gd name="T93" fmla="*/ 91 h 284"/>
                <a:gd name="T94" fmla="*/ 155 w 191"/>
                <a:gd name="T95" fmla="*/ 85 h 284"/>
                <a:gd name="T96" fmla="*/ 155 w 191"/>
                <a:gd name="T97" fmla="*/ 70 h 284"/>
                <a:gd name="T98" fmla="*/ 153 w 191"/>
                <a:gd name="T99" fmla="*/ 57 h 284"/>
                <a:gd name="T100" fmla="*/ 153 w 191"/>
                <a:gd name="T101" fmla="*/ 47 h 284"/>
                <a:gd name="T102" fmla="*/ 150 w 191"/>
                <a:gd name="T103" fmla="*/ 40 h 284"/>
                <a:gd name="T104" fmla="*/ 148 w 191"/>
                <a:gd name="T105" fmla="*/ 36 h 284"/>
                <a:gd name="T106" fmla="*/ 142 w 191"/>
                <a:gd name="T107" fmla="*/ 25 h 284"/>
                <a:gd name="T108" fmla="*/ 134 w 191"/>
                <a:gd name="T109" fmla="*/ 19 h 284"/>
                <a:gd name="T110" fmla="*/ 123 w 191"/>
                <a:gd name="T111" fmla="*/ 11 h 284"/>
                <a:gd name="T112" fmla="*/ 112 w 191"/>
                <a:gd name="T113" fmla="*/ 6 h 284"/>
                <a:gd name="T114" fmla="*/ 102 w 191"/>
                <a:gd name="T115" fmla="*/ 4 h 284"/>
                <a:gd name="T116" fmla="*/ 91 w 191"/>
                <a:gd name="T117" fmla="*/ 2 h 284"/>
                <a:gd name="T118" fmla="*/ 79 w 191"/>
                <a:gd name="T119" fmla="*/ 0 h 284"/>
                <a:gd name="T120" fmla="*/ 66 w 191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4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2"/>
                  </a:lnTo>
                  <a:lnTo>
                    <a:pt x="98" y="38"/>
                  </a:lnTo>
                  <a:lnTo>
                    <a:pt x="102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4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9"/>
                  </a:lnTo>
                  <a:lnTo>
                    <a:pt x="182" y="260"/>
                  </a:lnTo>
                  <a:lnTo>
                    <a:pt x="191" y="250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1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5"/>
                  </a:lnTo>
                  <a:lnTo>
                    <a:pt x="155" y="70"/>
                  </a:lnTo>
                  <a:lnTo>
                    <a:pt x="153" y="57"/>
                  </a:lnTo>
                  <a:lnTo>
                    <a:pt x="153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0" name="Freeform 374">
              <a:extLst>
                <a:ext uri="{FF2B5EF4-FFF2-40B4-BE49-F238E27FC236}">
                  <a16:creationId xmlns:a16="http://schemas.microsoft.com/office/drawing/2014/main" id="{1BA49745-D233-F449-93D2-801E7D945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8075" y="3149600"/>
              <a:ext cx="942975" cy="377825"/>
            </a:xfrm>
            <a:custGeom>
              <a:avLst/>
              <a:gdLst>
                <a:gd name="T0" fmla="*/ 0 w 3072"/>
                <a:gd name="T1" fmla="*/ 0 h 1227"/>
                <a:gd name="T2" fmla="*/ 0 w 3072"/>
                <a:gd name="T3" fmla="*/ 1227 h 1227"/>
                <a:gd name="T4" fmla="*/ 3072 w 3072"/>
                <a:gd name="T5" fmla="*/ 0 h 1227"/>
                <a:gd name="T6" fmla="*/ 3072 w 3072"/>
                <a:gd name="T7" fmla="*/ 1227 h 1227"/>
                <a:gd name="T8" fmla="*/ 307 w 3072"/>
                <a:gd name="T9" fmla="*/ 1022 h 1227"/>
                <a:gd name="T10" fmla="*/ 2765 w 3072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2" h="1227">
                  <a:moveTo>
                    <a:pt x="0" y="0"/>
                  </a:moveTo>
                  <a:lnTo>
                    <a:pt x="0" y="1227"/>
                  </a:lnTo>
                  <a:moveTo>
                    <a:pt x="3072" y="0"/>
                  </a:moveTo>
                  <a:lnTo>
                    <a:pt x="3072" y="1227"/>
                  </a:lnTo>
                  <a:moveTo>
                    <a:pt x="307" y="1022"/>
                  </a:moveTo>
                  <a:lnTo>
                    <a:pt x="276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1" name="Freeform 375">
              <a:extLst>
                <a:ext uri="{FF2B5EF4-FFF2-40B4-BE49-F238E27FC236}">
                  <a16:creationId xmlns:a16="http://schemas.microsoft.com/office/drawing/2014/main" id="{7EAEC9EC-B20B-FD4B-B367-13A015252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075" y="3448050"/>
              <a:ext cx="93663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2" name="Freeform 376">
              <a:extLst>
                <a:ext uri="{FF2B5EF4-FFF2-40B4-BE49-F238E27FC236}">
                  <a16:creationId xmlns:a16="http://schemas.microsoft.com/office/drawing/2014/main" id="{8F016763-24FE-5348-A247-2464802FB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738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3" name="Freeform 377">
              <a:extLst>
                <a:ext uri="{FF2B5EF4-FFF2-40B4-BE49-F238E27FC236}">
                  <a16:creationId xmlns:a16="http://schemas.microsoft.com/office/drawing/2014/main" id="{5E331852-62E3-464D-A80F-A0F42CA47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03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8 w 59"/>
                <a:gd name="T3" fmla="*/ 6 h 14"/>
                <a:gd name="T4" fmla="*/ 19 w 59"/>
                <a:gd name="T5" fmla="*/ 10 h 14"/>
                <a:gd name="T6" fmla="*/ 9 w 59"/>
                <a:gd name="T7" fmla="*/ 12 h 14"/>
                <a:gd name="T8" fmla="*/ 0 w 59"/>
                <a:gd name="T9" fmla="*/ 14 h 14"/>
                <a:gd name="T10" fmla="*/ 45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4" name="Freeform 378">
              <a:extLst>
                <a:ext uri="{FF2B5EF4-FFF2-40B4-BE49-F238E27FC236}">
                  <a16:creationId xmlns:a16="http://schemas.microsoft.com/office/drawing/2014/main" id="{7F40BB33-8750-7240-A76C-FF57AC146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36963"/>
              <a:ext cx="11113" cy="7938"/>
            </a:xfrm>
            <a:custGeom>
              <a:avLst/>
              <a:gdLst>
                <a:gd name="T0" fmla="*/ 32 w 32"/>
                <a:gd name="T1" fmla="*/ 0 h 27"/>
                <a:gd name="T2" fmla="*/ 23 w 32"/>
                <a:gd name="T3" fmla="*/ 8 h 27"/>
                <a:gd name="T4" fmla="*/ 15 w 32"/>
                <a:gd name="T5" fmla="*/ 17 h 27"/>
                <a:gd name="T6" fmla="*/ 8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3" y="8"/>
                  </a:lnTo>
                  <a:lnTo>
                    <a:pt x="15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5" name="Freeform 379">
              <a:extLst>
                <a:ext uri="{FF2B5EF4-FFF2-40B4-BE49-F238E27FC236}">
                  <a16:creationId xmlns:a16="http://schemas.microsoft.com/office/drawing/2014/main" id="{1EDED7CA-06C6-2042-98A1-BD82FB35F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8 w 150"/>
                <a:gd name="T3" fmla="*/ 4 h 169"/>
                <a:gd name="T4" fmla="*/ 85 w 150"/>
                <a:gd name="T5" fmla="*/ 10 h 169"/>
                <a:gd name="T6" fmla="*/ 76 w 150"/>
                <a:gd name="T7" fmla="*/ 15 h 169"/>
                <a:gd name="T8" fmla="*/ 66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3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9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7 w 150"/>
                <a:gd name="T35" fmla="*/ 131 h 169"/>
                <a:gd name="T36" fmla="*/ 11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4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8 w 150"/>
                <a:gd name="T55" fmla="*/ 161 h 169"/>
                <a:gd name="T56" fmla="*/ 100 w 150"/>
                <a:gd name="T57" fmla="*/ 161 h 169"/>
                <a:gd name="T58" fmla="*/ 106 w 150"/>
                <a:gd name="T59" fmla="*/ 157 h 169"/>
                <a:gd name="T60" fmla="*/ 115 w 150"/>
                <a:gd name="T61" fmla="*/ 152 h 169"/>
                <a:gd name="T62" fmla="*/ 123 w 150"/>
                <a:gd name="T63" fmla="*/ 144 h 169"/>
                <a:gd name="T64" fmla="*/ 136 w 150"/>
                <a:gd name="T65" fmla="*/ 135 h 169"/>
                <a:gd name="T66" fmla="*/ 91 w 150"/>
                <a:gd name="T67" fmla="*/ 135 h 169"/>
                <a:gd name="T68" fmla="*/ 83 w 150"/>
                <a:gd name="T69" fmla="*/ 133 h 169"/>
                <a:gd name="T70" fmla="*/ 72 w 150"/>
                <a:gd name="T71" fmla="*/ 129 h 169"/>
                <a:gd name="T72" fmla="*/ 64 w 150"/>
                <a:gd name="T73" fmla="*/ 121 h 169"/>
                <a:gd name="T74" fmla="*/ 62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4 w 150"/>
                <a:gd name="T89" fmla="*/ 49 h 169"/>
                <a:gd name="T90" fmla="*/ 72 w 150"/>
                <a:gd name="T91" fmla="*/ 42 h 169"/>
                <a:gd name="T92" fmla="*/ 81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2 w 150"/>
                <a:gd name="T99" fmla="*/ 23 h 169"/>
                <a:gd name="T100" fmla="*/ 110 w 150"/>
                <a:gd name="T101" fmla="*/ 19 h 169"/>
                <a:gd name="T102" fmla="*/ 121 w 150"/>
                <a:gd name="T103" fmla="*/ 15 h 169"/>
                <a:gd name="T104" fmla="*/ 136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6" y="15"/>
                  </a:lnTo>
                  <a:lnTo>
                    <a:pt x="66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2" y="23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6" name="Freeform 380">
              <a:extLst>
                <a:ext uri="{FF2B5EF4-FFF2-40B4-BE49-F238E27FC236}">
                  <a16:creationId xmlns:a16="http://schemas.microsoft.com/office/drawing/2014/main" id="{1BD3A520-79C3-6944-8ECA-C96B262F6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638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0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2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8 w 89"/>
                <a:gd name="T27" fmla="*/ 66 h 81"/>
                <a:gd name="T28" fmla="*/ 51 w 89"/>
                <a:gd name="T29" fmla="*/ 53 h 81"/>
                <a:gd name="T30" fmla="*/ 48 w 89"/>
                <a:gd name="T31" fmla="*/ 36 h 81"/>
                <a:gd name="T32" fmla="*/ 48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0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2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8" y="66"/>
                  </a:lnTo>
                  <a:lnTo>
                    <a:pt x="51" y="53"/>
                  </a:lnTo>
                  <a:lnTo>
                    <a:pt x="48" y="36"/>
                  </a:lnTo>
                  <a:lnTo>
                    <a:pt x="48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7" name="Freeform 381">
              <a:extLst>
                <a:ext uri="{FF2B5EF4-FFF2-40B4-BE49-F238E27FC236}">
                  <a16:creationId xmlns:a16="http://schemas.microsoft.com/office/drawing/2014/main" id="{198EBFC0-18D6-C648-B43E-ED7C9312F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0" y="3568700"/>
              <a:ext cx="57150" cy="87313"/>
            </a:xfrm>
            <a:custGeom>
              <a:avLst/>
              <a:gdLst>
                <a:gd name="T0" fmla="*/ 65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1 w 190"/>
                <a:gd name="T7" fmla="*/ 2 h 283"/>
                <a:gd name="T8" fmla="*/ 21 w 190"/>
                <a:gd name="T9" fmla="*/ 6 h 283"/>
                <a:gd name="T10" fmla="*/ 10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4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1 w 190"/>
                <a:gd name="T27" fmla="*/ 48 h 283"/>
                <a:gd name="T28" fmla="*/ 103 w 190"/>
                <a:gd name="T29" fmla="*/ 59 h 283"/>
                <a:gd name="T30" fmla="*/ 105 w 190"/>
                <a:gd name="T31" fmla="*/ 72 h 283"/>
                <a:gd name="T32" fmla="*/ 105 w 190"/>
                <a:gd name="T33" fmla="*/ 89 h 283"/>
                <a:gd name="T34" fmla="*/ 105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5 w 190"/>
                <a:gd name="T43" fmla="*/ 116 h 283"/>
                <a:gd name="T44" fmla="*/ 105 w 190"/>
                <a:gd name="T45" fmla="*/ 220 h 283"/>
                <a:gd name="T46" fmla="*/ 97 w 190"/>
                <a:gd name="T47" fmla="*/ 226 h 283"/>
                <a:gd name="T48" fmla="*/ 86 w 190"/>
                <a:gd name="T49" fmla="*/ 235 h 283"/>
                <a:gd name="T50" fmla="*/ 105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7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6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1 w 190"/>
                <a:gd name="T107" fmla="*/ 25 h 283"/>
                <a:gd name="T108" fmla="*/ 133 w 190"/>
                <a:gd name="T109" fmla="*/ 19 h 283"/>
                <a:gd name="T110" fmla="*/ 122 w 190"/>
                <a:gd name="T111" fmla="*/ 10 h 283"/>
                <a:gd name="T112" fmla="*/ 112 w 190"/>
                <a:gd name="T113" fmla="*/ 6 h 283"/>
                <a:gd name="T114" fmla="*/ 101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5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1" y="2"/>
                  </a:lnTo>
                  <a:lnTo>
                    <a:pt x="21" y="6"/>
                  </a:lnTo>
                  <a:lnTo>
                    <a:pt x="10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1" y="48"/>
                  </a:lnTo>
                  <a:lnTo>
                    <a:pt x="103" y="59"/>
                  </a:lnTo>
                  <a:lnTo>
                    <a:pt x="105" y="72"/>
                  </a:lnTo>
                  <a:lnTo>
                    <a:pt x="105" y="89"/>
                  </a:lnTo>
                  <a:lnTo>
                    <a:pt x="105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5" y="116"/>
                  </a:lnTo>
                  <a:lnTo>
                    <a:pt x="105" y="220"/>
                  </a:lnTo>
                  <a:lnTo>
                    <a:pt x="97" y="226"/>
                  </a:lnTo>
                  <a:lnTo>
                    <a:pt x="86" y="235"/>
                  </a:lnTo>
                  <a:lnTo>
                    <a:pt x="105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1" y="25"/>
                  </a:lnTo>
                  <a:lnTo>
                    <a:pt x="133" y="19"/>
                  </a:lnTo>
                  <a:lnTo>
                    <a:pt x="122" y="10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8" name="Freeform 382">
              <a:extLst>
                <a:ext uri="{FF2B5EF4-FFF2-40B4-BE49-F238E27FC236}">
                  <a16:creationId xmlns:a16="http://schemas.microsoft.com/office/drawing/2014/main" id="{C85AB464-F583-C74B-8D21-DC08FEEEE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1050" y="3149600"/>
              <a:ext cx="942975" cy="377825"/>
            </a:xfrm>
            <a:custGeom>
              <a:avLst/>
              <a:gdLst>
                <a:gd name="T0" fmla="*/ 0 w 3069"/>
                <a:gd name="T1" fmla="*/ 0 h 1227"/>
                <a:gd name="T2" fmla="*/ 0 w 3069"/>
                <a:gd name="T3" fmla="*/ 1227 h 1227"/>
                <a:gd name="T4" fmla="*/ 3069 w 3069"/>
                <a:gd name="T5" fmla="*/ 0 h 1227"/>
                <a:gd name="T6" fmla="*/ 3069 w 3069"/>
                <a:gd name="T7" fmla="*/ 1227 h 1227"/>
                <a:gd name="T8" fmla="*/ 307 w 3069"/>
                <a:gd name="T9" fmla="*/ 1022 h 1227"/>
                <a:gd name="T10" fmla="*/ 2762 w 3069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9" h="1227">
                  <a:moveTo>
                    <a:pt x="0" y="0"/>
                  </a:moveTo>
                  <a:lnTo>
                    <a:pt x="0" y="1227"/>
                  </a:lnTo>
                  <a:moveTo>
                    <a:pt x="3069" y="0"/>
                  </a:moveTo>
                  <a:lnTo>
                    <a:pt x="3069" y="1227"/>
                  </a:lnTo>
                  <a:moveTo>
                    <a:pt x="307" y="1022"/>
                  </a:moveTo>
                  <a:lnTo>
                    <a:pt x="2762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9" name="Freeform 383">
              <a:extLst>
                <a:ext uri="{FF2B5EF4-FFF2-40B4-BE49-F238E27FC236}">
                  <a16:creationId xmlns:a16="http://schemas.microsoft.com/office/drawing/2014/main" id="{27D22EB7-39E5-464F-B83C-A3C3EA63E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1050" y="3448050"/>
              <a:ext cx="95250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0" name="Freeform 384">
              <a:extLst>
                <a:ext uri="{FF2B5EF4-FFF2-40B4-BE49-F238E27FC236}">
                  <a16:creationId xmlns:a16="http://schemas.microsoft.com/office/drawing/2014/main" id="{772DA7E7-4CB1-0548-BC2E-54F3E2CC0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3448050"/>
              <a:ext cx="95250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1" name="Freeform 385">
              <a:extLst>
                <a:ext uri="{FF2B5EF4-FFF2-40B4-BE49-F238E27FC236}">
                  <a16:creationId xmlns:a16="http://schemas.microsoft.com/office/drawing/2014/main" id="{590C6098-CCDD-994F-AB6B-6630E3016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3641725"/>
              <a:ext cx="17463" cy="3175"/>
            </a:xfrm>
            <a:custGeom>
              <a:avLst/>
              <a:gdLst>
                <a:gd name="T0" fmla="*/ 41 w 60"/>
                <a:gd name="T1" fmla="*/ 0 h 14"/>
                <a:gd name="T2" fmla="*/ 28 w 60"/>
                <a:gd name="T3" fmla="*/ 6 h 14"/>
                <a:gd name="T4" fmla="*/ 20 w 60"/>
                <a:gd name="T5" fmla="*/ 10 h 14"/>
                <a:gd name="T6" fmla="*/ 9 w 60"/>
                <a:gd name="T7" fmla="*/ 12 h 14"/>
                <a:gd name="T8" fmla="*/ 0 w 60"/>
                <a:gd name="T9" fmla="*/ 14 h 14"/>
                <a:gd name="T10" fmla="*/ 45 w 60"/>
                <a:gd name="T11" fmla="*/ 14 h 14"/>
                <a:gd name="T12" fmla="*/ 60 w 60"/>
                <a:gd name="T13" fmla="*/ 4 h 14"/>
                <a:gd name="T14" fmla="*/ 41 w 60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4">
                  <a:moveTo>
                    <a:pt x="41" y="0"/>
                  </a:moveTo>
                  <a:lnTo>
                    <a:pt x="28" y="6"/>
                  </a:lnTo>
                  <a:lnTo>
                    <a:pt x="20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2" name="Freeform 386">
              <a:extLst>
                <a:ext uri="{FF2B5EF4-FFF2-40B4-BE49-F238E27FC236}">
                  <a16:creationId xmlns:a16="http://schemas.microsoft.com/office/drawing/2014/main" id="{D537F1B6-6279-364B-AC32-1B0E4AC7F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3636963"/>
              <a:ext cx="9525" cy="7938"/>
            </a:xfrm>
            <a:custGeom>
              <a:avLst/>
              <a:gdLst>
                <a:gd name="T0" fmla="*/ 32 w 32"/>
                <a:gd name="T1" fmla="*/ 0 h 27"/>
                <a:gd name="T2" fmla="*/ 24 w 32"/>
                <a:gd name="T3" fmla="*/ 8 h 27"/>
                <a:gd name="T4" fmla="*/ 15 w 32"/>
                <a:gd name="T5" fmla="*/ 17 h 27"/>
                <a:gd name="T6" fmla="*/ 9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4" y="8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3" name="Freeform 387">
              <a:extLst>
                <a:ext uri="{FF2B5EF4-FFF2-40B4-BE49-F238E27FC236}">
                  <a16:creationId xmlns:a16="http://schemas.microsoft.com/office/drawing/2014/main" id="{2B802727-F34C-4844-BBDF-209CD3A4D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03625"/>
              <a:ext cx="46038" cy="52388"/>
            </a:xfrm>
            <a:custGeom>
              <a:avLst/>
              <a:gdLst>
                <a:gd name="T0" fmla="*/ 108 w 151"/>
                <a:gd name="T1" fmla="*/ 0 h 169"/>
                <a:gd name="T2" fmla="*/ 98 w 151"/>
                <a:gd name="T3" fmla="*/ 4 h 169"/>
                <a:gd name="T4" fmla="*/ 85 w 151"/>
                <a:gd name="T5" fmla="*/ 10 h 169"/>
                <a:gd name="T6" fmla="*/ 77 w 151"/>
                <a:gd name="T7" fmla="*/ 15 h 169"/>
                <a:gd name="T8" fmla="*/ 66 w 151"/>
                <a:gd name="T9" fmla="*/ 19 h 169"/>
                <a:gd name="T10" fmla="*/ 60 w 151"/>
                <a:gd name="T11" fmla="*/ 23 h 169"/>
                <a:gd name="T12" fmla="*/ 51 w 151"/>
                <a:gd name="T13" fmla="*/ 27 h 169"/>
                <a:gd name="T14" fmla="*/ 43 w 151"/>
                <a:gd name="T15" fmla="*/ 34 h 169"/>
                <a:gd name="T16" fmla="*/ 32 w 151"/>
                <a:gd name="T17" fmla="*/ 40 h 169"/>
                <a:gd name="T18" fmla="*/ 24 w 151"/>
                <a:gd name="T19" fmla="*/ 49 h 169"/>
                <a:gd name="T20" fmla="*/ 15 w 151"/>
                <a:gd name="T21" fmla="*/ 57 h 169"/>
                <a:gd name="T22" fmla="*/ 9 w 151"/>
                <a:gd name="T23" fmla="*/ 66 h 169"/>
                <a:gd name="T24" fmla="*/ 5 w 151"/>
                <a:gd name="T25" fmla="*/ 76 h 169"/>
                <a:gd name="T26" fmla="*/ 3 w 151"/>
                <a:gd name="T27" fmla="*/ 87 h 169"/>
                <a:gd name="T28" fmla="*/ 0 w 151"/>
                <a:gd name="T29" fmla="*/ 99 h 169"/>
                <a:gd name="T30" fmla="*/ 0 w 151"/>
                <a:gd name="T31" fmla="*/ 108 h 169"/>
                <a:gd name="T32" fmla="*/ 3 w 151"/>
                <a:gd name="T33" fmla="*/ 121 h 169"/>
                <a:gd name="T34" fmla="*/ 7 w 151"/>
                <a:gd name="T35" fmla="*/ 131 h 169"/>
                <a:gd name="T36" fmla="*/ 11 w 151"/>
                <a:gd name="T37" fmla="*/ 140 h 169"/>
                <a:gd name="T38" fmla="*/ 20 w 151"/>
                <a:gd name="T39" fmla="*/ 150 h 169"/>
                <a:gd name="T40" fmla="*/ 22 w 151"/>
                <a:gd name="T41" fmla="*/ 152 h 169"/>
                <a:gd name="T42" fmla="*/ 32 w 151"/>
                <a:gd name="T43" fmla="*/ 159 h 169"/>
                <a:gd name="T44" fmla="*/ 41 w 151"/>
                <a:gd name="T45" fmla="*/ 165 h 169"/>
                <a:gd name="T46" fmla="*/ 53 w 151"/>
                <a:gd name="T47" fmla="*/ 167 h 169"/>
                <a:gd name="T48" fmla="*/ 64 w 151"/>
                <a:gd name="T49" fmla="*/ 169 h 169"/>
                <a:gd name="T50" fmla="*/ 77 w 151"/>
                <a:gd name="T51" fmla="*/ 167 h 169"/>
                <a:gd name="T52" fmla="*/ 87 w 151"/>
                <a:gd name="T53" fmla="*/ 165 h 169"/>
                <a:gd name="T54" fmla="*/ 98 w 151"/>
                <a:gd name="T55" fmla="*/ 161 h 169"/>
                <a:gd name="T56" fmla="*/ 100 w 151"/>
                <a:gd name="T57" fmla="*/ 161 h 169"/>
                <a:gd name="T58" fmla="*/ 106 w 151"/>
                <a:gd name="T59" fmla="*/ 157 h 169"/>
                <a:gd name="T60" fmla="*/ 115 w 151"/>
                <a:gd name="T61" fmla="*/ 152 h 169"/>
                <a:gd name="T62" fmla="*/ 123 w 151"/>
                <a:gd name="T63" fmla="*/ 144 h 169"/>
                <a:gd name="T64" fmla="*/ 136 w 151"/>
                <a:gd name="T65" fmla="*/ 135 h 169"/>
                <a:gd name="T66" fmla="*/ 91 w 151"/>
                <a:gd name="T67" fmla="*/ 135 h 169"/>
                <a:gd name="T68" fmla="*/ 83 w 151"/>
                <a:gd name="T69" fmla="*/ 133 h 169"/>
                <a:gd name="T70" fmla="*/ 72 w 151"/>
                <a:gd name="T71" fmla="*/ 129 h 169"/>
                <a:gd name="T72" fmla="*/ 64 w 151"/>
                <a:gd name="T73" fmla="*/ 121 h 169"/>
                <a:gd name="T74" fmla="*/ 62 w 151"/>
                <a:gd name="T75" fmla="*/ 118 h 169"/>
                <a:gd name="T76" fmla="*/ 56 w 151"/>
                <a:gd name="T77" fmla="*/ 108 h 169"/>
                <a:gd name="T78" fmla="*/ 51 w 151"/>
                <a:gd name="T79" fmla="*/ 97 h 169"/>
                <a:gd name="T80" fmla="*/ 51 w 151"/>
                <a:gd name="T81" fmla="*/ 85 h 169"/>
                <a:gd name="T82" fmla="*/ 51 w 151"/>
                <a:gd name="T83" fmla="*/ 76 h 169"/>
                <a:gd name="T84" fmla="*/ 53 w 151"/>
                <a:gd name="T85" fmla="*/ 66 h 169"/>
                <a:gd name="T86" fmla="*/ 60 w 151"/>
                <a:gd name="T87" fmla="*/ 55 h 169"/>
                <a:gd name="T88" fmla="*/ 64 w 151"/>
                <a:gd name="T89" fmla="*/ 49 h 169"/>
                <a:gd name="T90" fmla="*/ 72 w 151"/>
                <a:gd name="T91" fmla="*/ 42 h 169"/>
                <a:gd name="T92" fmla="*/ 81 w 151"/>
                <a:gd name="T93" fmla="*/ 34 h 169"/>
                <a:gd name="T94" fmla="*/ 94 w 151"/>
                <a:gd name="T95" fmla="*/ 27 h 169"/>
                <a:gd name="T96" fmla="*/ 96 w 151"/>
                <a:gd name="T97" fmla="*/ 27 h 169"/>
                <a:gd name="T98" fmla="*/ 102 w 151"/>
                <a:gd name="T99" fmla="*/ 23 h 169"/>
                <a:gd name="T100" fmla="*/ 111 w 151"/>
                <a:gd name="T101" fmla="*/ 19 h 169"/>
                <a:gd name="T102" fmla="*/ 121 w 151"/>
                <a:gd name="T103" fmla="*/ 15 h 169"/>
                <a:gd name="T104" fmla="*/ 136 w 151"/>
                <a:gd name="T105" fmla="*/ 8 h 169"/>
                <a:gd name="T106" fmla="*/ 151 w 151"/>
                <a:gd name="T107" fmla="*/ 2 h 169"/>
                <a:gd name="T108" fmla="*/ 108 w 151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3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3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20" y="150"/>
                  </a:lnTo>
                  <a:lnTo>
                    <a:pt x="22" y="152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6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4" y="27"/>
                  </a:lnTo>
                  <a:lnTo>
                    <a:pt x="96" y="27"/>
                  </a:lnTo>
                  <a:lnTo>
                    <a:pt x="102" y="23"/>
                  </a:lnTo>
                  <a:lnTo>
                    <a:pt x="111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4" name="Freeform 388">
              <a:extLst>
                <a:ext uri="{FF2B5EF4-FFF2-40B4-BE49-F238E27FC236}">
                  <a16:creationId xmlns:a16="http://schemas.microsoft.com/office/drawing/2014/main" id="{3A2E6C5C-AFD0-1645-B04A-CA071F246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3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3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5" name="Freeform 389">
              <a:extLst>
                <a:ext uri="{FF2B5EF4-FFF2-40B4-BE49-F238E27FC236}">
                  <a16:creationId xmlns:a16="http://schemas.microsoft.com/office/drawing/2014/main" id="{BA6BD4C8-5513-B349-AB60-2C559EFF7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5" y="3568700"/>
              <a:ext cx="58738" cy="87313"/>
            </a:xfrm>
            <a:custGeom>
              <a:avLst/>
              <a:gdLst>
                <a:gd name="T0" fmla="*/ 66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2 w 190"/>
                <a:gd name="T7" fmla="*/ 2 h 283"/>
                <a:gd name="T8" fmla="*/ 21 w 190"/>
                <a:gd name="T9" fmla="*/ 6 h 283"/>
                <a:gd name="T10" fmla="*/ 11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5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2 w 190"/>
                <a:gd name="T27" fmla="*/ 48 h 283"/>
                <a:gd name="T28" fmla="*/ 104 w 190"/>
                <a:gd name="T29" fmla="*/ 59 h 283"/>
                <a:gd name="T30" fmla="*/ 106 w 190"/>
                <a:gd name="T31" fmla="*/ 72 h 283"/>
                <a:gd name="T32" fmla="*/ 106 w 190"/>
                <a:gd name="T33" fmla="*/ 89 h 283"/>
                <a:gd name="T34" fmla="*/ 106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6 w 190"/>
                <a:gd name="T43" fmla="*/ 116 h 283"/>
                <a:gd name="T44" fmla="*/ 106 w 190"/>
                <a:gd name="T45" fmla="*/ 220 h 283"/>
                <a:gd name="T46" fmla="*/ 97 w 190"/>
                <a:gd name="T47" fmla="*/ 226 h 283"/>
                <a:gd name="T48" fmla="*/ 87 w 190"/>
                <a:gd name="T49" fmla="*/ 235 h 283"/>
                <a:gd name="T50" fmla="*/ 106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8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7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2 w 190"/>
                <a:gd name="T107" fmla="*/ 25 h 283"/>
                <a:gd name="T108" fmla="*/ 133 w 190"/>
                <a:gd name="T109" fmla="*/ 19 h 283"/>
                <a:gd name="T110" fmla="*/ 123 w 190"/>
                <a:gd name="T111" fmla="*/ 10 h 283"/>
                <a:gd name="T112" fmla="*/ 112 w 190"/>
                <a:gd name="T113" fmla="*/ 6 h 283"/>
                <a:gd name="T114" fmla="*/ 102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6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6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541E619-5225-6F42-B020-E9DCB4B9F509}"/>
                </a:ext>
              </a:extLst>
            </p:cNvPr>
            <p:cNvSpPr/>
            <p:nvPr/>
          </p:nvSpPr>
          <p:spPr>
            <a:xfrm>
              <a:off x="5022911" y="2189288"/>
              <a:ext cx="2298577" cy="465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4F6F731-4F45-7A4F-B5AA-5C3CEC88DA86}"/>
                </a:ext>
              </a:extLst>
            </p:cNvPr>
            <p:cNvSpPr txBox="1"/>
            <p:nvPr/>
          </p:nvSpPr>
          <p:spPr>
            <a:xfrm>
              <a:off x="5676192" y="22693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43FE67A-8A19-1949-9A6E-3D3A0A984316}"/>
                </a:ext>
              </a:extLst>
            </p:cNvPr>
            <p:cNvSpPr txBox="1"/>
            <p:nvPr/>
          </p:nvSpPr>
          <p:spPr>
            <a:xfrm>
              <a:off x="6632775" y="227445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5EA223F5-B5DE-6843-9267-8EAF10336F9A}"/>
              </a:ext>
            </a:extLst>
          </p:cNvPr>
          <p:cNvCxnSpPr>
            <a:cxnSpLocks/>
          </p:cNvCxnSpPr>
          <p:nvPr/>
        </p:nvCxnSpPr>
        <p:spPr>
          <a:xfrm>
            <a:off x="2252164" y="3129904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B72F9E7A-42B3-2C45-8D72-7D6BEA5CB2D2}"/>
                  </a:ext>
                </a:extLst>
              </p:cNvPr>
              <p:cNvSpPr txBox="1"/>
              <p:nvPr/>
            </p:nvSpPr>
            <p:spPr>
              <a:xfrm>
                <a:off x="675966" y="2744903"/>
                <a:ext cx="14393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Déformée virtuelle associée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𝑨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B72F9E7A-42B3-2C45-8D72-7D6BEA5CB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66" y="2744903"/>
                <a:ext cx="1439377" cy="830997"/>
              </a:xfrm>
              <a:prstGeom prst="rect">
                <a:avLst/>
              </a:prstGeom>
              <a:blipFill>
                <a:blip r:embed="rId2"/>
                <a:stretch>
                  <a:fillRect l="-2632" t="-3030"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056B0487-4FF5-4843-AF7E-B78B3D39247A}"/>
              </a:ext>
            </a:extLst>
          </p:cNvPr>
          <p:cNvCxnSpPr>
            <a:cxnSpLocks/>
          </p:cNvCxnSpPr>
          <p:nvPr/>
        </p:nvCxnSpPr>
        <p:spPr>
          <a:xfrm>
            <a:off x="2252164" y="4249141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532B32C3-118B-8346-847C-E9C2DCC2AAA9}"/>
                  </a:ext>
                </a:extLst>
              </p:cNvPr>
              <p:cNvSpPr txBox="1"/>
              <p:nvPr/>
            </p:nvSpPr>
            <p:spPr>
              <a:xfrm>
                <a:off x="585156" y="4054463"/>
                <a:ext cx="8414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𝑨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532B32C3-118B-8346-847C-E9C2DCC2A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56" y="4054463"/>
                <a:ext cx="841494" cy="338554"/>
              </a:xfrm>
              <a:prstGeom prst="rect">
                <a:avLst/>
              </a:prstGeom>
              <a:blipFill>
                <a:blip r:embed="rId3"/>
                <a:stretch>
                  <a:fillRect t="-7143" b="-17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Content Placeholder 6">
                <a:extLst>
                  <a:ext uri="{FF2B5EF4-FFF2-40B4-BE49-F238E27FC236}">
                    <a16:creationId xmlns:a16="http://schemas.microsoft.com/office/drawing/2014/main" id="{5E83CD09-10D3-CD49-8432-B9C60C9AA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50483"/>
                <a:ext cx="7726363" cy="6168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dirty="0"/>
                  <a:t>Trouver l’allure de la ligne d’influence du moment d’encastrement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FR" dirty="0"/>
                  <a:t> pour une charge mobile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14" name="Content Placeholder 6">
                <a:extLst>
                  <a:ext uri="{FF2B5EF4-FFF2-40B4-BE49-F238E27FC236}">
                    <a16:creationId xmlns:a16="http://schemas.microsoft.com/office/drawing/2014/main" id="{5E83CD09-10D3-CD49-8432-B9C60C9AA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50483"/>
                <a:ext cx="7726363" cy="616854"/>
              </a:xfrm>
              <a:blipFill>
                <a:blip r:embed="rId4"/>
                <a:stretch>
                  <a:fillRect t="-12245" b="-102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70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646793-C513-AC4D-AAF5-44EA7CEF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Ligne d’influence d’une force de liaison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4D93B-3773-334F-9F8A-E3FECA62D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EEFF4-6B89-334E-B227-3ED23B27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07F9C-C1A9-744F-BEEC-050D41247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83803C-02FB-6644-93FC-BB00980F8297}"/>
              </a:ext>
            </a:extLst>
          </p:cNvPr>
          <p:cNvGrpSpPr/>
          <p:nvPr/>
        </p:nvGrpSpPr>
        <p:grpSpPr>
          <a:xfrm>
            <a:off x="1966660" y="2722260"/>
            <a:ext cx="1441241" cy="762487"/>
            <a:chOff x="1691680" y="2492896"/>
            <a:chExt cx="1934560" cy="10234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295C17-F296-0E45-9E0C-2E2DA471AD20}"/>
                </a:ext>
              </a:extLst>
            </p:cNvPr>
            <p:cNvSpPr/>
            <p:nvPr/>
          </p:nvSpPr>
          <p:spPr>
            <a:xfrm>
              <a:off x="2870156" y="2910833"/>
              <a:ext cx="756084" cy="1603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C7ED1E-9470-4540-8E5A-DDB45929ACA7}"/>
                </a:ext>
              </a:extLst>
            </p:cNvPr>
            <p:cNvSpPr/>
            <p:nvPr/>
          </p:nvSpPr>
          <p:spPr>
            <a:xfrm>
              <a:off x="1691680" y="2927754"/>
              <a:ext cx="756084" cy="12926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98EF4B-2239-CB4D-9506-786B7058D618}"/>
                </a:ext>
              </a:extLst>
            </p:cNvPr>
            <p:cNvCxnSpPr/>
            <p:nvPr/>
          </p:nvCxnSpPr>
          <p:spPr>
            <a:xfrm rot="-5400000">
              <a:off x="2112363" y="2955671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45A6E5-E726-084E-8C78-4439A381FA17}"/>
                </a:ext>
              </a:extLst>
            </p:cNvPr>
            <p:cNvSpPr txBox="1"/>
            <p:nvPr/>
          </p:nvSpPr>
          <p:spPr>
            <a:xfrm>
              <a:off x="2075955" y="24928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46B1A90-22CE-5C42-93C4-7E470921EADD}"/>
                </a:ext>
              </a:extLst>
            </p:cNvPr>
            <p:cNvCxnSpPr/>
            <p:nvPr/>
          </p:nvCxnSpPr>
          <p:spPr>
            <a:xfrm rot="-16200000">
              <a:off x="2660221" y="3002700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A405E1-44B0-2A4B-8E9C-56E23D1BD1CB}"/>
                </a:ext>
              </a:extLst>
            </p:cNvPr>
            <p:cNvSpPr txBox="1"/>
            <p:nvPr/>
          </p:nvSpPr>
          <p:spPr>
            <a:xfrm>
              <a:off x="2935338" y="314704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1C1A0C0-5C1B-9442-A75D-968E945D5944}"/>
                </a:ext>
              </a:extLst>
            </p:cNvPr>
            <p:cNvSpPr/>
            <p:nvPr/>
          </p:nvSpPr>
          <p:spPr>
            <a:xfrm>
              <a:off x="2455659" y="2940254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A3BD5C-5BD6-D242-9B0B-A166C48AABFE}"/>
                </a:ext>
              </a:extLst>
            </p:cNvPr>
            <p:cNvCxnSpPr/>
            <p:nvPr/>
          </p:nvCxnSpPr>
          <p:spPr>
            <a:xfrm rot="5400000">
              <a:off x="2676657" y="2838070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D102102-C8C5-894B-B44D-C74B928631B4}"/>
                </a:ext>
              </a:extLst>
            </p:cNvPr>
            <p:cNvSpPr/>
            <p:nvPr/>
          </p:nvSpPr>
          <p:spPr>
            <a:xfrm>
              <a:off x="2774313" y="2933957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2D4194-903E-ED47-90B6-0290F6A6AC1F}"/>
              </a:ext>
            </a:extLst>
          </p:cNvPr>
          <p:cNvGrpSpPr/>
          <p:nvPr/>
        </p:nvGrpSpPr>
        <p:grpSpPr>
          <a:xfrm>
            <a:off x="3985671" y="930894"/>
            <a:ext cx="1126560" cy="490303"/>
            <a:chOff x="2967769" y="1618744"/>
            <a:chExt cx="1512168" cy="65812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1E0BFB-786D-F642-BF6D-C63AAD5068E3}"/>
                </a:ext>
              </a:extLst>
            </p:cNvPr>
            <p:cNvCxnSpPr/>
            <p:nvPr/>
          </p:nvCxnSpPr>
          <p:spPr>
            <a:xfrm flipH="1">
              <a:off x="3725215" y="1618744"/>
              <a:ext cx="5447" cy="658128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200447-366F-5D40-9D75-5815641FDEC7}"/>
                </a:ext>
              </a:extLst>
            </p:cNvPr>
            <p:cNvSpPr/>
            <p:nvPr/>
          </p:nvSpPr>
          <p:spPr>
            <a:xfrm>
              <a:off x="2967769" y="1861442"/>
              <a:ext cx="1512168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92B79CA-0E1A-954E-8264-4B7C7E2AABD0}"/>
                </a:ext>
              </a:extLst>
            </p:cNvPr>
            <p:cNvSpPr/>
            <p:nvPr/>
          </p:nvSpPr>
          <p:spPr>
            <a:xfrm>
              <a:off x="3639454" y="1840673"/>
              <a:ext cx="171522" cy="188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213082-0EEC-274C-804A-33817BE34B34}"/>
              </a:ext>
            </a:extLst>
          </p:cNvPr>
          <p:cNvGrpSpPr/>
          <p:nvPr/>
        </p:nvGrpSpPr>
        <p:grpSpPr>
          <a:xfrm>
            <a:off x="1955303" y="3843312"/>
            <a:ext cx="1417857" cy="415073"/>
            <a:chOff x="1804732" y="4010333"/>
            <a:chExt cx="1903172" cy="55714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0C5416-A12F-484D-BCDA-91FBF0601271}"/>
                </a:ext>
              </a:extLst>
            </p:cNvPr>
            <p:cNvSpPr/>
            <p:nvPr/>
          </p:nvSpPr>
          <p:spPr>
            <a:xfrm>
              <a:off x="2617894" y="4046663"/>
              <a:ext cx="1090010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7529FAC-713B-B14A-8CC0-E0E81A751690}"/>
                </a:ext>
              </a:extLst>
            </p:cNvPr>
            <p:cNvSpPr/>
            <p:nvPr/>
          </p:nvSpPr>
          <p:spPr>
            <a:xfrm>
              <a:off x="2560816" y="4010333"/>
              <a:ext cx="256952" cy="240372"/>
            </a:xfrm>
            <a:custGeom>
              <a:avLst/>
              <a:gdLst>
                <a:gd name="connsiteX0" fmla="*/ 233362 w 233362"/>
                <a:gd name="connsiteY0" fmla="*/ 0 h 114300"/>
                <a:gd name="connsiteX1" fmla="*/ 0 w 233362"/>
                <a:gd name="connsiteY1" fmla="*/ 0 h 114300"/>
                <a:gd name="connsiteX2" fmla="*/ 2381 w 233362"/>
                <a:gd name="connsiteY2" fmla="*/ 114300 h 114300"/>
                <a:gd name="connsiteX3" fmla="*/ 228600 w 233362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362" h="114300">
                  <a:moveTo>
                    <a:pt x="233362" y="0"/>
                  </a:moveTo>
                  <a:lnTo>
                    <a:pt x="0" y="0"/>
                  </a:lnTo>
                  <a:cubicBezTo>
                    <a:pt x="794" y="38100"/>
                    <a:pt x="1587" y="76200"/>
                    <a:pt x="2381" y="114300"/>
                  </a:cubicBezTo>
                  <a:lnTo>
                    <a:pt x="228600" y="1143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E22EB89-DE52-3C44-85E6-119B8503D677}"/>
                </a:ext>
              </a:extLst>
            </p:cNvPr>
            <p:cNvSpPr/>
            <p:nvPr/>
          </p:nvSpPr>
          <p:spPr>
            <a:xfrm>
              <a:off x="1804732" y="4046663"/>
              <a:ext cx="756084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3A291FC-87BC-B740-BC3F-6E1EA4823ED7}"/>
                </a:ext>
              </a:extLst>
            </p:cNvPr>
            <p:cNvCxnSpPr/>
            <p:nvPr/>
          </p:nvCxnSpPr>
          <p:spPr>
            <a:xfrm>
              <a:off x="2771884" y="4135351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82F4D3E-DCC4-9C44-B7F7-7DA7399A0065}"/>
                </a:ext>
              </a:extLst>
            </p:cNvPr>
            <p:cNvCxnSpPr/>
            <p:nvPr/>
          </p:nvCxnSpPr>
          <p:spPr>
            <a:xfrm rot="10800000">
              <a:off x="1943768" y="4135351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C0BB26-0E26-D04C-9251-3C8B90C027ED}"/>
                </a:ext>
              </a:extLst>
            </p:cNvPr>
            <p:cNvSpPr txBox="1"/>
            <p:nvPr/>
          </p:nvSpPr>
          <p:spPr>
            <a:xfrm>
              <a:off x="2790537" y="419814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787B7C-3FCD-2A4A-9799-4397D5E8EBD1}"/>
                </a:ext>
              </a:extLst>
            </p:cNvPr>
            <p:cNvSpPr txBox="1"/>
            <p:nvPr/>
          </p:nvSpPr>
          <p:spPr>
            <a:xfrm>
              <a:off x="2092664" y="419814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F9441C9-6E7A-9E41-A7F6-1BCFB0899EF1}"/>
                </a:ext>
              </a:extLst>
            </p:cNvPr>
            <p:cNvSpPr/>
            <p:nvPr/>
          </p:nvSpPr>
          <p:spPr>
            <a:xfrm>
              <a:off x="2402512" y="4036110"/>
              <a:ext cx="171522" cy="188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122923-1A35-4F48-AFFC-630643CEE33B}"/>
              </a:ext>
            </a:extLst>
          </p:cNvPr>
          <p:cNvSpPr txBox="1"/>
          <p:nvPr/>
        </p:nvSpPr>
        <p:spPr>
          <a:xfrm>
            <a:off x="1155222" y="1013804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Coupure</a:t>
            </a:r>
            <a:r>
              <a:rPr lang="fr-CH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relative à l’axe suivant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AEFD19-CF80-DA41-9110-650EDE8BAE68}"/>
                  </a:ext>
                </a:extLst>
              </p:cNvPr>
              <p:cNvSpPr txBox="1"/>
              <p:nvPr/>
            </p:nvSpPr>
            <p:spPr>
              <a:xfrm>
                <a:off x="1308952" y="1594357"/>
                <a:ext cx="33163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H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Coupure simple pour extérioriser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</m:oMath>
                </a14:m>
                <a:r>
                  <a:rPr lang="fr-CH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fr-CH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dans l’articulation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AEFD19-CF80-DA41-9110-650EDE8BA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952" y="1594357"/>
                <a:ext cx="3316362" cy="830997"/>
              </a:xfrm>
              <a:prstGeom prst="rect">
                <a:avLst/>
              </a:prstGeom>
              <a:blipFill>
                <a:blip r:embed="rId2"/>
                <a:stretch>
                  <a:fillRect l="-1145" t="-1493" b="-7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4B093C1-E310-5943-B737-C4B7026BBB58}"/>
              </a:ext>
            </a:extLst>
          </p:cNvPr>
          <p:cNvSpPr txBox="1"/>
          <p:nvPr/>
        </p:nvSpPr>
        <p:spPr>
          <a:xfrm>
            <a:off x="4950478" y="1596211"/>
            <a:ext cx="3476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Arial" panose="020B0604020202020204" pitchFamily="34" charset="0"/>
                <a:cs typeface="Arial" panose="020B0604020202020204" pitchFamily="34" charset="0"/>
              </a:rPr>
              <a:t>Déplacements virtuels dans le sens opposé des effets statiques extériorisés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A62A4C5-3841-2D42-AA69-E8FCEB1F00C4}"/>
              </a:ext>
            </a:extLst>
          </p:cNvPr>
          <p:cNvGrpSpPr/>
          <p:nvPr/>
        </p:nvGrpSpPr>
        <p:grpSpPr>
          <a:xfrm>
            <a:off x="5522387" y="2712985"/>
            <a:ext cx="2301520" cy="2018637"/>
            <a:chOff x="5180027" y="3976278"/>
            <a:chExt cx="2883686" cy="254906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30696FB-D216-1547-9EB8-BF2B50C19099}"/>
                </a:ext>
              </a:extLst>
            </p:cNvPr>
            <p:cNvSpPr/>
            <p:nvPr/>
          </p:nvSpPr>
          <p:spPr>
            <a:xfrm>
              <a:off x="6372200" y="4167832"/>
              <a:ext cx="756084" cy="1603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F58DDF1-E9A1-7C4E-BB86-14B3741A7046}"/>
                </a:ext>
              </a:extLst>
            </p:cNvPr>
            <p:cNvSpPr/>
            <p:nvPr/>
          </p:nvSpPr>
          <p:spPr>
            <a:xfrm>
              <a:off x="5193724" y="4411136"/>
              <a:ext cx="756084" cy="12926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66FEC52-AD86-B64B-BEA4-B0E7E9798F75}"/>
                </a:ext>
              </a:extLst>
            </p:cNvPr>
            <p:cNvCxnSpPr/>
            <p:nvPr/>
          </p:nvCxnSpPr>
          <p:spPr>
            <a:xfrm rot="-5400000">
              <a:off x="5614407" y="4439053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304D21C-0233-6C4A-B261-597834E9E4BD}"/>
                </a:ext>
              </a:extLst>
            </p:cNvPr>
            <p:cNvSpPr txBox="1"/>
            <p:nvPr/>
          </p:nvSpPr>
          <p:spPr>
            <a:xfrm>
              <a:off x="5577999" y="397627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5A7AE8C-888C-AA4E-B660-0483B5542A2C}"/>
                </a:ext>
              </a:extLst>
            </p:cNvPr>
            <p:cNvCxnSpPr/>
            <p:nvPr/>
          </p:nvCxnSpPr>
          <p:spPr>
            <a:xfrm rot="-16200000">
              <a:off x="6162265" y="4259699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62AF10A-2434-BF4A-89E2-FD85130938A2}"/>
                </a:ext>
              </a:extLst>
            </p:cNvPr>
            <p:cNvSpPr txBox="1"/>
            <p:nvPr/>
          </p:nvSpPr>
          <p:spPr>
            <a:xfrm>
              <a:off x="6437382" y="440404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3744FB0-82A6-584F-BB64-131D0D7EE600}"/>
                </a:ext>
              </a:extLst>
            </p:cNvPr>
            <p:cNvSpPr/>
            <p:nvPr/>
          </p:nvSpPr>
          <p:spPr>
            <a:xfrm>
              <a:off x="5957703" y="4423636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850E710-9CBB-1241-9C0E-15308DD6B63D}"/>
                </a:ext>
              </a:extLst>
            </p:cNvPr>
            <p:cNvCxnSpPr>
              <a:stCxn id="42" idx="3"/>
            </p:cNvCxnSpPr>
            <p:nvPr/>
          </p:nvCxnSpPr>
          <p:spPr>
            <a:xfrm flipH="1">
              <a:off x="6034701" y="4265431"/>
              <a:ext cx="254384" cy="200021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B58CD08-025A-3944-9364-AEFA91F6F72E}"/>
                </a:ext>
              </a:extLst>
            </p:cNvPr>
            <p:cNvSpPr/>
            <p:nvPr/>
          </p:nvSpPr>
          <p:spPr>
            <a:xfrm>
              <a:off x="6276357" y="4190956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82990FF-E808-3343-BE8C-61ECC8779874}"/>
                </a:ext>
              </a:extLst>
            </p:cNvPr>
            <p:cNvCxnSpPr/>
            <p:nvPr/>
          </p:nvCxnSpPr>
          <p:spPr>
            <a:xfrm>
              <a:off x="7452320" y="4229503"/>
              <a:ext cx="28803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AFAF1AD-A54A-F14A-9C16-17F48822319E}"/>
                </a:ext>
              </a:extLst>
            </p:cNvPr>
            <p:cNvCxnSpPr/>
            <p:nvPr/>
          </p:nvCxnSpPr>
          <p:spPr>
            <a:xfrm>
              <a:off x="7462775" y="4489507"/>
              <a:ext cx="28803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324B9AC-F40A-194E-B4A0-BAC4F9B91AA0}"/>
                </a:ext>
              </a:extLst>
            </p:cNvPr>
            <p:cNvCxnSpPr/>
            <p:nvPr/>
          </p:nvCxnSpPr>
          <p:spPr>
            <a:xfrm flipH="1" flipV="1">
              <a:off x="7606791" y="4120000"/>
              <a:ext cx="8384" cy="48096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E3A493-F0F6-C34C-8A0C-634F4D22703A}"/>
                </a:ext>
              </a:extLst>
            </p:cNvPr>
            <p:cNvSpPr txBox="1"/>
            <p:nvPr/>
          </p:nvSpPr>
          <p:spPr>
            <a:xfrm>
              <a:off x="7750807" y="417436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DA35957-729A-1841-87EF-935562A4152E}"/>
                </a:ext>
              </a:extLst>
            </p:cNvPr>
            <p:cNvCxnSpPr/>
            <p:nvPr/>
          </p:nvCxnSpPr>
          <p:spPr>
            <a:xfrm rot="10800000">
              <a:off x="7462775" y="4160944"/>
              <a:ext cx="288032" cy="144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F9AC558-5B1C-744A-B08F-9B1633772267}"/>
                </a:ext>
              </a:extLst>
            </p:cNvPr>
            <p:cNvCxnSpPr/>
            <p:nvPr/>
          </p:nvCxnSpPr>
          <p:spPr>
            <a:xfrm rot="10800000">
              <a:off x="7466967" y="4411136"/>
              <a:ext cx="288032" cy="144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C2241F2-41C8-5B49-AEF1-A98E60E726C0}"/>
                </a:ext>
              </a:extLst>
            </p:cNvPr>
            <p:cNvSpPr txBox="1"/>
            <p:nvPr/>
          </p:nvSpPr>
          <p:spPr>
            <a:xfrm>
              <a:off x="6209726" y="615601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791CA82-318B-414D-AF42-82BDADBB5074}"/>
                </a:ext>
              </a:extLst>
            </p:cNvPr>
            <p:cNvGrpSpPr/>
            <p:nvPr/>
          </p:nvGrpSpPr>
          <p:grpSpPr>
            <a:xfrm rot="5400000">
              <a:off x="6196403" y="5837355"/>
              <a:ext cx="302679" cy="480963"/>
              <a:chOff x="6541493" y="6043039"/>
              <a:chExt cx="302679" cy="480963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C7199B5-142F-FA4C-A039-D0130C29C9FA}"/>
                  </a:ext>
                </a:extLst>
              </p:cNvPr>
              <p:cNvCxnSpPr/>
              <p:nvPr/>
            </p:nvCxnSpPr>
            <p:spPr>
              <a:xfrm>
                <a:off x="6541493" y="6152542"/>
                <a:ext cx="2880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8D1BC02-7428-EE4C-821C-67B9FC108F74}"/>
                  </a:ext>
                </a:extLst>
              </p:cNvPr>
              <p:cNvCxnSpPr/>
              <p:nvPr/>
            </p:nvCxnSpPr>
            <p:spPr>
              <a:xfrm>
                <a:off x="6551948" y="6412546"/>
                <a:ext cx="2880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591C616-B16C-0F49-B48E-D0439A0ED243}"/>
                  </a:ext>
                </a:extLst>
              </p:cNvPr>
              <p:cNvCxnSpPr/>
              <p:nvPr/>
            </p:nvCxnSpPr>
            <p:spPr>
              <a:xfrm flipH="1" flipV="1">
                <a:off x="6695964" y="6043039"/>
                <a:ext cx="8384" cy="48096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68C234A-6D63-FC45-ACA4-BAB130DDCBE8}"/>
                  </a:ext>
                </a:extLst>
              </p:cNvPr>
              <p:cNvCxnSpPr/>
              <p:nvPr/>
            </p:nvCxnSpPr>
            <p:spPr>
              <a:xfrm rot="10800000">
                <a:off x="6551948" y="6083983"/>
                <a:ext cx="288032" cy="144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35711E4-6691-E84D-8EB1-C239EDF614D7}"/>
                  </a:ext>
                </a:extLst>
              </p:cNvPr>
              <p:cNvCxnSpPr/>
              <p:nvPr/>
            </p:nvCxnSpPr>
            <p:spPr>
              <a:xfrm rot="10800000">
                <a:off x="6556140" y="6334175"/>
                <a:ext cx="288032" cy="144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18AF76C-B131-044B-AFAA-DF214E2C8824}"/>
                </a:ext>
              </a:extLst>
            </p:cNvPr>
            <p:cNvSpPr/>
            <p:nvPr/>
          </p:nvSpPr>
          <p:spPr>
            <a:xfrm>
              <a:off x="6578334" y="5500471"/>
              <a:ext cx="1090010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EAF27E2-D7E4-5C41-8134-6B71561379B7}"/>
                </a:ext>
              </a:extLst>
            </p:cNvPr>
            <p:cNvSpPr/>
            <p:nvPr/>
          </p:nvSpPr>
          <p:spPr>
            <a:xfrm>
              <a:off x="5936111" y="5469408"/>
              <a:ext cx="256952" cy="240372"/>
            </a:xfrm>
            <a:custGeom>
              <a:avLst/>
              <a:gdLst>
                <a:gd name="connsiteX0" fmla="*/ 233362 w 233362"/>
                <a:gd name="connsiteY0" fmla="*/ 0 h 114300"/>
                <a:gd name="connsiteX1" fmla="*/ 0 w 233362"/>
                <a:gd name="connsiteY1" fmla="*/ 0 h 114300"/>
                <a:gd name="connsiteX2" fmla="*/ 2381 w 233362"/>
                <a:gd name="connsiteY2" fmla="*/ 114300 h 114300"/>
                <a:gd name="connsiteX3" fmla="*/ 228600 w 233362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362" h="114300">
                  <a:moveTo>
                    <a:pt x="233362" y="0"/>
                  </a:moveTo>
                  <a:lnTo>
                    <a:pt x="0" y="0"/>
                  </a:lnTo>
                  <a:cubicBezTo>
                    <a:pt x="794" y="38100"/>
                    <a:pt x="1587" y="76200"/>
                    <a:pt x="2381" y="114300"/>
                  </a:cubicBezTo>
                  <a:lnTo>
                    <a:pt x="228600" y="1143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665F910-E295-EB4D-A2E2-5B78974FDC69}"/>
                </a:ext>
              </a:extLst>
            </p:cNvPr>
            <p:cNvSpPr/>
            <p:nvPr/>
          </p:nvSpPr>
          <p:spPr>
            <a:xfrm>
              <a:off x="5180027" y="5505738"/>
              <a:ext cx="756084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218A3C2-BFCD-CD4A-89CB-B1A05F42771C}"/>
                </a:ext>
              </a:extLst>
            </p:cNvPr>
            <p:cNvCxnSpPr/>
            <p:nvPr/>
          </p:nvCxnSpPr>
          <p:spPr>
            <a:xfrm>
              <a:off x="6588224" y="5589159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A512524-CBB7-A645-BD1C-E37C28DF5540}"/>
                </a:ext>
              </a:extLst>
            </p:cNvPr>
            <p:cNvCxnSpPr/>
            <p:nvPr/>
          </p:nvCxnSpPr>
          <p:spPr>
            <a:xfrm rot="10800000">
              <a:off x="5319063" y="5594426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5946C06-04A5-2D4A-83A1-9E9F4F86CF33}"/>
                </a:ext>
              </a:extLst>
            </p:cNvPr>
            <p:cNvSpPr txBox="1"/>
            <p:nvPr/>
          </p:nvSpPr>
          <p:spPr>
            <a:xfrm>
              <a:off x="7028934" y="565195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C540887-9681-4A4D-839B-7A33E3FF63CD}"/>
                </a:ext>
              </a:extLst>
            </p:cNvPr>
            <p:cNvSpPr txBox="1"/>
            <p:nvPr/>
          </p:nvSpPr>
          <p:spPr>
            <a:xfrm>
              <a:off x="5467959" y="565722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5D7B6BD-5D3F-3648-BF2B-E45CD74E5DD4}"/>
                </a:ext>
              </a:extLst>
            </p:cNvPr>
            <p:cNvSpPr/>
            <p:nvPr/>
          </p:nvSpPr>
          <p:spPr>
            <a:xfrm>
              <a:off x="5777807" y="5495185"/>
              <a:ext cx="171522" cy="188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370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77915541-C7DD-2248-B73F-753E265AA315}"/>
              </a:ext>
            </a:extLst>
          </p:cNvPr>
          <p:cNvCxnSpPr>
            <a:cxnSpLocks/>
            <a:stCxn id="207" idx="1"/>
          </p:cNvCxnSpPr>
          <p:nvPr/>
        </p:nvCxnSpPr>
        <p:spPr>
          <a:xfrm flipH="1">
            <a:off x="2254091" y="2330520"/>
            <a:ext cx="1" cy="24700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2" name="Straight Connector 811">
            <a:extLst>
              <a:ext uri="{FF2B5EF4-FFF2-40B4-BE49-F238E27FC236}">
                <a16:creationId xmlns:a16="http://schemas.microsoft.com/office/drawing/2014/main" id="{F347C7F9-2066-FF45-B3EA-38D867C00E3E}"/>
              </a:ext>
            </a:extLst>
          </p:cNvPr>
          <p:cNvCxnSpPr>
            <a:cxnSpLocks/>
          </p:cNvCxnSpPr>
          <p:nvPr/>
        </p:nvCxnSpPr>
        <p:spPr>
          <a:xfrm>
            <a:off x="2908609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6A3300BE-91D2-3445-8497-DFDE2CD7F9FE}"/>
              </a:ext>
            </a:extLst>
          </p:cNvPr>
          <p:cNvCxnSpPr>
            <a:cxnSpLocks/>
          </p:cNvCxnSpPr>
          <p:nvPr/>
        </p:nvCxnSpPr>
        <p:spPr>
          <a:xfrm>
            <a:off x="4217645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4" name="Straight Connector 813">
            <a:extLst>
              <a:ext uri="{FF2B5EF4-FFF2-40B4-BE49-F238E27FC236}">
                <a16:creationId xmlns:a16="http://schemas.microsoft.com/office/drawing/2014/main" id="{7A128018-2CF3-724E-99E5-CF6DA2826444}"/>
              </a:ext>
            </a:extLst>
          </p:cNvPr>
          <p:cNvCxnSpPr>
            <a:cxnSpLocks/>
          </p:cNvCxnSpPr>
          <p:nvPr/>
        </p:nvCxnSpPr>
        <p:spPr>
          <a:xfrm>
            <a:off x="4862537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5" name="Straight Connector 814">
            <a:extLst>
              <a:ext uri="{FF2B5EF4-FFF2-40B4-BE49-F238E27FC236}">
                <a16:creationId xmlns:a16="http://schemas.microsoft.com/office/drawing/2014/main" id="{9B825C83-D203-D54A-9473-1B23729673F0}"/>
              </a:ext>
            </a:extLst>
          </p:cNvPr>
          <p:cNvCxnSpPr>
            <a:cxnSpLocks/>
          </p:cNvCxnSpPr>
          <p:nvPr/>
        </p:nvCxnSpPr>
        <p:spPr>
          <a:xfrm>
            <a:off x="5517055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64B92656-4765-A549-9D3E-8E6CC2FEDE76}"/>
              </a:ext>
            </a:extLst>
          </p:cNvPr>
          <p:cNvCxnSpPr>
            <a:cxnSpLocks/>
          </p:cNvCxnSpPr>
          <p:nvPr/>
        </p:nvCxnSpPr>
        <p:spPr>
          <a:xfrm>
            <a:off x="6181198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9C63B-3E4E-2D49-B39B-AE9D8D55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F158A-9DC7-434B-90A8-F0C72607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23F6B-933A-5A4E-83BB-37AB509C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Tracer les lignes d’influence des forces de liaison verticales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/>
                  <a:t> pour une charge mobile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  <a:blipFill>
                <a:blip r:embed="rId2"/>
                <a:stretch>
                  <a:fillRect t="-81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8A23B8C-F304-7D4C-8CB8-EFF69DD470D3}"/>
              </a:ext>
            </a:extLst>
          </p:cNvPr>
          <p:cNvGrpSpPr/>
          <p:nvPr/>
        </p:nvGrpSpPr>
        <p:grpSpPr>
          <a:xfrm>
            <a:off x="2169360" y="1882010"/>
            <a:ext cx="4150197" cy="1189463"/>
            <a:chOff x="1965325" y="2002496"/>
            <a:chExt cx="5987257" cy="171597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BBFDB7-ABAB-AB47-AF19-04A5FE33CE6C}"/>
                </a:ext>
              </a:extLst>
            </p:cNvPr>
            <p:cNvSpPr/>
            <p:nvPr/>
          </p:nvSpPr>
          <p:spPr>
            <a:xfrm>
              <a:off x="2648853" y="2360380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203ECA-08A0-2449-8644-E31A2A9598C6}"/>
                </a:ext>
              </a:extLst>
            </p:cNvPr>
            <p:cNvSpPr txBox="1"/>
            <p:nvPr/>
          </p:nvSpPr>
          <p:spPr>
            <a:xfrm>
              <a:off x="4960166" y="234568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1547E-DDEE-984D-9CB6-7887A8454BEE}"/>
                </a:ext>
              </a:extLst>
            </p:cNvPr>
            <p:cNvSpPr txBox="1"/>
            <p:nvPr/>
          </p:nvSpPr>
          <p:spPr>
            <a:xfrm>
              <a:off x="6056049" y="2354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60DCD7-1735-6043-9BF2-A21F1AD37F8A}"/>
                </a:ext>
              </a:extLst>
            </p:cNvPr>
            <p:cNvSpPr txBox="1"/>
            <p:nvPr/>
          </p:nvSpPr>
          <p:spPr>
            <a:xfrm>
              <a:off x="2802802" y="2002496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5B1EBB-0187-3E42-B8BD-AFFC1306A12E}"/>
                </a:ext>
              </a:extLst>
            </p:cNvPr>
            <p:cNvCxnSpPr/>
            <p:nvPr/>
          </p:nvCxnSpPr>
          <p:spPr>
            <a:xfrm rot="5400000">
              <a:off x="2509224" y="2371034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id="{C7A1A866-C8CF-4E43-9D4C-827F495FD34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75644" y="2250031"/>
              <a:ext cx="5976938" cy="146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grpSp>
          <p:nvGrpSpPr>
            <p:cNvPr id="18" name="Group 205">
              <a:extLst>
                <a:ext uri="{FF2B5EF4-FFF2-40B4-BE49-F238E27FC236}">
                  <a16:creationId xmlns:a16="http://schemas.microsoft.com/office/drawing/2014/main" id="{DC6C2CD3-11F1-CC4C-9B6A-113864EB6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5325" y="2251074"/>
              <a:ext cx="5781675" cy="936625"/>
              <a:chOff x="1238" y="1418"/>
              <a:chExt cx="3642" cy="590"/>
            </a:xfrm>
          </p:grpSpPr>
          <p:sp>
            <p:nvSpPr>
              <p:cNvPr id="207" name="Line 6">
                <a:extLst>
                  <a:ext uri="{FF2B5EF4-FFF2-40B4-BE49-F238E27FC236}">
                    <a16:creationId xmlns:a16="http://schemas.microsoft.com/office/drawing/2014/main" id="{776F9DAE-7D5F-AB4C-89B0-94013704C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15" y="1669"/>
                <a:ext cx="2377" cy="9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8" name="Freeform 7">
                <a:extLst>
                  <a:ext uri="{FF2B5EF4-FFF2-40B4-BE49-F238E27FC236}">
                    <a16:creationId xmlns:a16="http://schemas.microsoft.com/office/drawing/2014/main" id="{5805F94B-62AE-BD4F-8B46-70C99D55D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9" name="Freeform 8">
                <a:extLst>
                  <a:ext uri="{FF2B5EF4-FFF2-40B4-BE49-F238E27FC236}">
                    <a16:creationId xmlns:a16="http://schemas.microsoft.com/office/drawing/2014/main" id="{F6A70D72-2644-9F40-85DC-353A690DF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0" name="Freeform 9">
                <a:extLst>
                  <a:ext uri="{FF2B5EF4-FFF2-40B4-BE49-F238E27FC236}">
                    <a16:creationId xmlns:a16="http://schemas.microsoft.com/office/drawing/2014/main" id="{79AAA47C-208B-0F4A-B394-D7D9B9BEA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1" name="Freeform 10">
                <a:extLst>
                  <a:ext uri="{FF2B5EF4-FFF2-40B4-BE49-F238E27FC236}">
                    <a16:creationId xmlns:a16="http://schemas.microsoft.com/office/drawing/2014/main" id="{D8361603-D119-B84B-9AD7-81AF00B1E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2" name="Freeform 11">
                <a:extLst>
                  <a:ext uri="{FF2B5EF4-FFF2-40B4-BE49-F238E27FC236}">
                    <a16:creationId xmlns:a16="http://schemas.microsoft.com/office/drawing/2014/main" id="{6424FD61-242C-5647-A3EA-B606D4FCC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3" name="Freeform 12">
                <a:extLst>
                  <a:ext uri="{FF2B5EF4-FFF2-40B4-BE49-F238E27FC236}">
                    <a16:creationId xmlns:a16="http://schemas.microsoft.com/office/drawing/2014/main" id="{6EECEA51-6FF1-BB45-8812-94DDD6C9E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4" name="Freeform 13">
                <a:extLst>
                  <a:ext uri="{FF2B5EF4-FFF2-40B4-BE49-F238E27FC236}">
                    <a16:creationId xmlns:a16="http://schemas.microsoft.com/office/drawing/2014/main" id="{68E1298E-C55B-9049-8FA4-DA1A5DA12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5" name="Freeform 14">
                <a:extLst>
                  <a:ext uri="{FF2B5EF4-FFF2-40B4-BE49-F238E27FC236}">
                    <a16:creationId xmlns:a16="http://schemas.microsoft.com/office/drawing/2014/main" id="{1827AA39-4A9A-2447-A098-ACF8EB821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6" name="Freeform 15">
                <a:extLst>
                  <a:ext uri="{FF2B5EF4-FFF2-40B4-BE49-F238E27FC236}">
                    <a16:creationId xmlns:a16="http://schemas.microsoft.com/office/drawing/2014/main" id="{59A21773-E0D7-034C-AFCA-C3AA9547D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7" name="Freeform 16">
                <a:extLst>
                  <a:ext uri="{FF2B5EF4-FFF2-40B4-BE49-F238E27FC236}">
                    <a16:creationId xmlns:a16="http://schemas.microsoft.com/office/drawing/2014/main" id="{BEA67B76-4B65-8F4E-8B06-A11C5AFAD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8" name="Freeform 17">
                <a:extLst>
                  <a:ext uri="{FF2B5EF4-FFF2-40B4-BE49-F238E27FC236}">
                    <a16:creationId xmlns:a16="http://schemas.microsoft.com/office/drawing/2014/main" id="{C2C62E95-4583-674F-8456-165E0D79B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BB3B3533-2EE4-A748-8A0F-3F1C65CE9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0" name="Freeform 19">
                <a:extLst>
                  <a:ext uri="{FF2B5EF4-FFF2-40B4-BE49-F238E27FC236}">
                    <a16:creationId xmlns:a16="http://schemas.microsoft.com/office/drawing/2014/main" id="{8AF92A42-1124-B544-89E9-41E9FC8E4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1" name="Freeform 20">
                <a:extLst>
                  <a:ext uri="{FF2B5EF4-FFF2-40B4-BE49-F238E27FC236}">
                    <a16:creationId xmlns:a16="http://schemas.microsoft.com/office/drawing/2014/main" id="{59EB509A-E72B-3041-B6B8-DA7DA99CA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id="{1CA537F3-5559-4E43-ACC5-C598977CB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id="{8A531A4B-8CB3-2F45-AF5E-7B4AD1530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id="{5CB7BA7A-5ACB-294E-B386-589EB90CD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id="{8E4DCA02-965A-114E-A651-A584991F6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id="{191918AE-0A4A-D349-9FBD-795433E31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id="{96914791-1CF1-9442-9FA6-F4BE814EA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id="{3709D172-BB96-C442-B5CD-9FF550E9D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id="{7CECD783-0A30-8843-BD71-985074F4A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0" name="Freeform 29">
                <a:extLst>
                  <a:ext uri="{FF2B5EF4-FFF2-40B4-BE49-F238E27FC236}">
                    <a16:creationId xmlns:a16="http://schemas.microsoft.com/office/drawing/2014/main" id="{6A735E21-F513-434B-9D2B-71B6A6010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1" name="Freeform 30">
                <a:extLst>
                  <a:ext uri="{FF2B5EF4-FFF2-40B4-BE49-F238E27FC236}">
                    <a16:creationId xmlns:a16="http://schemas.microsoft.com/office/drawing/2014/main" id="{0C969C7C-C4C2-C345-9F71-9EC5C8787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2" name="Freeform 31">
                <a:extLst>
                  <a:ext uri="{FF2B5EF4-FFF2-40B4-BE49-F238E27FC236}">
                    <a16:creationId xmlns:a16="http://schemas.microsoft.com/office/drawing/2014/main" id="{3F154231-F4BB-DD4F-B530-501BDB1CE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3" name="Freeform 32">
                <a:extLst>
                  <a:ext uri="{FF2B5EF4-FFF2-40B4-BE49-F238E27FC236}">
                    <a16:creationId xmlns:a16="http://schemas.microsoft.com/office/drawing/2014/main" id="{8F9AF656-0BEA-9F45-8351-3A13FD955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4" name="Freeform 33">
                <a:extLst>
                  <a:ext uri="{FF2B5EF4-FFF2-40B4-BE49-F238E27FC236}">
                    <a16:creationId xmlns:a16="http://schemas.microsoft.com/office/drawing/2014/main" id="{8E948939-68A3-D94D-8DD1-29BB575E6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5" name="Freeform 34">
                <a:extLst>
                  <a:ext uri="{FF2B5EF4-FFF2-40B4-BE49-F238E27FC236}">
                    <a16:creationId xmlns:a16="http://schemas.microsoft.com/office/drawing/2014/main" id="{FE18AD16-28F7-1D43-AC9B-0E792E61B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6" name="Freeform 35">
                <a:extLst>
                  <a:ext uri="{FF2B5EF4-FFF2-40B4-BE49-F238E27FC236}">
                    <a16:creationId xmlns:a16="http://schemas.microsoft.com/office/drawing/2014/main" id="{10BC6BEE-0F06-1443-81B4-2CFF33505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7" name="Freeform 36">
                <a:extLst>
                  <a:ext uri="{FF2B5EF4-FFF2-40B4-BE49-F238E27FC236}">
                    <a16:creationId xmlns:a16="http://schemas.microsoft.com/office/drawing/2014/main" id="{BC2AC8D9-E386-1944-9488-68A97D4B8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8" name="Freeform 37">
                <a:extLst>
                  <a:ext uri="{FF2B5EF4-FFF2-40B4-BE49-F238E27FC236}">
                    <a16:creationId xmlns:a16="http://schemas.microsoft.com/office/drawing/2014/main" id="{4A652C73-914F-1B49-B3A7-8A8A568BC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9" name="Freeform 38">
                <a:extLst>
                  <a:ext uri="{FF2B5EF4-FFF2-40B4-BE49-F238E27FC236}">
                    <a16:creationId xmlns:a16="http://schemas.microsoft.com/office/drawing/2014/main" id="{A675C639-05F1-6043-AD33-07BBFBA72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0" name="Freeform 39">
                <a:extLst>
                  <a:ext uri="{FF2B5EF4-FFF2-40B4-BE49-F238E27FC236}">
                    <a16:creationId xmlns:a16="http://schemas.microsoft.com/office/drawing/2014/main" id="{36B8542E-CBF3-084B-B9E1-835381BB3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1" name="Freeform 40">
                <a:extLst>
                  <a:ext uri="{FF2B5EF4-FFF2-40B4-BE49-F238E27FC236}">
                    <a16:creationId xmlns:a16="http://schemas.microsoft.com/office/drawing/2014/main" id="{293B8C4F-37B0-154D-ADB1-AFE284327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2" name="Freeform 41">
                <a:extLst>
                  <a:ext uri="{FF2B5EF4-FFF2-40B4-BE49-F238E27FC236}">
                    <a16:creationId xmlns:a16="http://schemas.microsoft.com/office/drawing/2014/main" id="{144A478B-102A-474A-9426-019B01BAB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3" name="Freeform 42">
                <a:extLst>
                  <a:ext uri="{FF2B5EF4-FFF2-40B4-BE49-F238E27FC236}">
                    <a16:creationId xmlns:a16="http://schemas.microsoft.com/office/drawing/2014/main" id="{392EDCA1-3FA0-7B4C-8E42-CB47FEF10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4" name="Freeform 43">
                <a:extLst>
                  <a:ext uri="{FF2B5EF4-FFF2-40B4-BE49-F238E27FC236}">
                    <a16:creationId xmlns:a16="http://schemas.microsoft.com/office/drawing/2014/main" id="{145F6E5B-98A3-EE48-87BD-F5C8CB42B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5" name="Freeform 44">
                <a:extLst>
                  <a:ext uri="{FF2B5EF4-FFF2-40B4-BE49-F238E27FC236}">
                    <a16:creationId xmlns:a16="http://schemas.microsoft.com/office/drawing/2014/main" id="{D76527B0-8C7D-4642-A5B1-BCB27ABAE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6" name="Freeform 45">
                <a:extLst>
                  <a:ext uri="{FF2B5EF4-FFF2-40B4-BE49-F238E27FC236}">
                    <a16:creationId xmlns:a16="http://schemas.microsoft.com/office/drawing/2014/main" id="{5581AE1F-A185-F34B-A90F-8894725B6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7" name="Freeform 46">
                <a:extLst>
                  <a:ext uri="{FF2B5EF4-FFF2-40B4-BE49-F238E27FC236}">
                    <a16:creationId xmlns:a16="http://schemas.microsoft.com/office/drawing/2014/main" id="{5588FD5C-5F7E-7940-A86F-D7D24949F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8" name="Freeform 47">
                <a:extLst>
                  <a:ext uri="{FF2B5EF4-FFF2-40B4-BE49-F238E27FC236}">
                    <a16:creationId xmlns:a16="http://schemas.microsoft.com/office/drawing/2014/main" id="{50918F1E-4CFD-3C40-8396-F5F20550D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9" name="Freeform 48">
                <a:extLst>
                  <a:ext uri="{FF2B5EF4-FFF2-40B4-BE49-F238E27FC236}">
                    <a16:creationId xmlns:a16="http://schemas.microsoft.com/office/drawing/2014/main" id="{3E48D3AB-8C45-DE43-B84A-5F01D3203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0" name="Freeform 49">
                <a:extLst>
                  <a:ext uri="{FF2B5EF4-FFF2-40B4-BE49-F238E27FC236}">
                    <a16:creationId xmlns:a16="http://schemas.microsoft.com/office/drawing/2014/main" id="{4403D475-41EF-A645-BB3C-1283F9AF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1" name="Freeform 50">
                <a:extLst>
                  <a:ext uri="{FF2B5EF4-FFF2-40B4-BE49-F238E27FC236}">
                    <a16:creationId xmlns:a16="http://schemas.microsoft.com/office/drawing/2014/main" id="{F8C0F7A1-BDCF-F041-A813-9FA8CCFE0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2" name="Freeform 51">
                <a:extLst>
                  <a:ext uri="{FF2B5EF4-FFF2-40B4-BE49-F238E27FC236}">
                    <a16:creationId xmlns:a16="http://schemas.microsoft.com/office/drawing/2014/main" id="{8EABD129-3E89-064F-A570-7EEE1021E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3" name="Freeform 52">
                <a:extLst>
                  <a:ext uri="{FF2B5EF4-FFF2-40B4-BE49-F238E27FC236}">
                    <a16:creationId xmlns:a16="http://schemas.microsoft.com/office/drawing/2014/main" id="{A8A38432-7075-5043-8178-7D3D290E5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4" name="Freeform 53">
                <a:extLst>
                  <a:ext uri="{FF2B5EF4-FFF2-40B4-BE49-F238E27FC236}">
                    <a16:creationId xmlns:a16="http://schemas.microsoft.com/office/drawing/2014/main" id="{74F9D014-6C1C-B54A-BBDA-066EA5B74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5" name="Freeform 54">
                <a:extLst>
                  <a:ext uri="{FF2B5EF4-FFF2-40B4-BE49-F238E27FC236}">
                    <a16:creationId xmlns:a16="http://schemas.microsoft.com/office/drawing/2014/main" id="{EEDDE891-AAB1-9E44-A0D0-E727F2959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6" name="Freeform 55">
                <a:extLst>
                  <a:ext uri="{FF2B5EF4-FFF2-40B4-BE49-F238E27FC236}">
                    <a16:creationId xmlns:a16="http://schemas.microsoft.com/office/drawing/2014/main" id="{FBE4EED0-0ADB-C548-AF2E-B230FB949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7" name="Freeform 56">
                <a:extLst>
                  <a:ext uri="{FF2B5EF4-FFF2-40B4-BE49-F238E27FC236}">
                    <a16:creationId xmlns:a16="http://schemas.microsoft.com/office/drawing/2014/main" id="{E1AC5F55-F89F-0D4E-8314-F33E622B9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8" name="Freeform 57">
                <a:extLst>
                  <a:ext uri="{FF2B5EF4-FFF2-40B4-BE49-F238E27FC236}">
                    <a16:creationId xmlns:a16="http://schemas.microsoft.com/office/drawing/2014/main" id="{11A1B326-BA76-2345-9B5D-536F05364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9" name="Freeform 58">
                <a:extLst>
                  <a:ext uri="{FF2B5EF4-FFF2-40B4-BE49-F238E27FC236}">
                    <a16:creationId xmlns:a16="http://schemas.microsoft.com/office/drawing/2014/main" id="{7F0F2B5F-D666-F249-AEAE-6109DDB47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0" name="Freeform 59">
                <a:extLst>
                  <a:ext uri="{FF2B5EF4-FFF2-40B4-BE49-F238E27FC236}">
                    <a16:creationId xmlns:a16="http://schemas.microsoft.com/office/drawing/2014/main" id="{75BDACAF-785E-7A48-BA80-C50B09D70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1" name="Freeform 60">
                <a:extLst>
                  <a:ext uri="{FF2B5EF4-FFF2-40B4-BE49-F238E27FC236}">
                    <a16:creationId xmlns:a16="http://schemas.microsoft.com/office/drawing/2014/main" id="{7EF021C2-DF45-E445-BE78-E88ECE208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" y="1469"/>
                <a:ext cx="0" cy="397"/>
              </a:xfrm>
              <a:custGeom>
                <a:avLst/>
                <a:gdLst>
                  <a:gd name="T0" fmla="*/ 2047 h 2047"/>
                  <a:gd name="T1" fmla="*/ 1033 h 2047"/>
                  <a:gd name="T2" fmla="*/ 0 h 20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7">
                    <a:moveTo>
                      <a:pt x="0" y="2047"/>
                    </a:moveTo>
                    <a:lnTo>
                      <a:pt x="0" y="1033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2" name="Freeform 61">
                <a:extLst>
                  <a:ext uri="{FF2B5EF4-FFF2-40B4-BE49-F238E27FC236}">
                    <a16:creationId xmlns:a16="http://schemas.microsoft.com/office/drawing/2014/main" id="{767D4013-E83F-BA47-8922-70D521F02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8" y="1418"/>
                <a:ext cx="77" cy="430"/>
              </a:xfrm>
              <a:custGeom>
                <a:avLst/>
                <a:gdLst>
                  <a:gd name="T0" fmla="*/ 400 w 400"/>
                  <a:gd name="T1" fmla="*/ 1298 h 2219"/>
                  <a:gd name="T2" fmla="*/ 0 w 400"/>
                  <a:gd name="T3" fmla="*/ 915 h 2219"/>
                  <a:gd name="T4" fmla="*/ 400 w 400"/>
                  <a:gd name="T5" fmla="*/ 1605 h 2219"/>
                  <a:gd name="T6" fmla="*/ 0 w 400"/>
                  <a:gd name="T7" fmla="*/ 1224 h 2219"/>
                  <a:gd name="T8" fmla="*/ 400 w 400"/>
                  <a:gd name="T9" fmla="*/ 2219 h 2219"/>
                  <a:gd name="T10" fmla="*/ 0 w 400"/>
                  <a:gd name="T11" fmla="*/ 1838 h 2219"/>
                  <a:gd name="T12" fmla="*/ 400 w 400"/>
                  <a:gd name="T13" fmla="*/ 1912 h 2219"/>
                  <a:gd name="T14" fmla="*/ 0 w 400"/>
                  <a:gd name="T15" fmla="*/ 1531 h 2219"/>
                  <a:gd name="T16" fmla="*/ 400 w 400"/>
                  <a:gd name="T17" fmla="*/ 381 h 2219"/>
                  <a:gd name="T18" fmla="*/ 0 w 400"/>
                  <a:gd name="T19" fmla="*/ 0 h 2219"/>
                  <a:gd name="T20" fmla="*/ 400 w 400"/>
                  <a:gd name="T21" fmla="*/ 995 h 2219"/>
                  <a:gd name="T22" fmla="*/ 0 w 400"/>
                  <a:gd name="T23" fmla="*/ 614 h 2219"/>
                  <a:gd name="T24" fmla="*/ 400 w 400"/>
                  <a:gd name="T25" fmla="*/ 688 h 2219"/>
                  <a:gd name="T26" fmla="*/ 0 w 400"/>
                  <a:gd name="T27" fmla="*/ 307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0" h="2219">
                    <a:moveTo>
                      <a:pt x="400" y="1298"/>
                    </a:moveTo>
                    <a:lnTo>
                      <a:pt x="0" y="915"/>
                    </a:lnTo>
                    <a:moveTo>
                      <a:pt x="400" y="1605"/>
                    </a:moveTo>
                    <a:lnTo>
                      <a:pt x="0" y="1224"/>
                    </a:lnTo>
                    <a:moveTo>
                      <a:pt x="400" y="2219"/>
                    </a:moveTo>
                    <a:lnTo>
                      <a:pt x="0" y="1838"/>
                    </a:lnTo>
                    <a:moveTo>
                      <a:pt x="400" y="1912"/>
                    </a:moveTo>
                    <a:lnTo>
                      <a:pt x="0" y="1531"/>
                    </a:lnTo>
                    <a:moveTo>
                      <a:pt x="400" y="381"/>
                    </a:moveTo>
                    <a:lnTo>
                      <a:pt x="0" y="0"/>
                    </a:lnTo>
                    <a:moveTo>
                      <a:pt x="400" y="995"/>
                    </a:moveTo>
                    <a:lnTo>
                      <a:pt x="0" y="614"/>
                    </a:lnTo>
                    <a:moveTo>
                      <a:pt x="400" y="688"/>
                    </a:moveTo>
                    <a:lnTo>
                      <a:pt x="0" y="307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3" name="Freeform 62">
                <a:extLst>
                  <a:ext uri="{FF2B5EF4-FFF2-40B4-BE49-F238E27FC236}">
                    <a16:creationId xmlns:a16="http://schemas.microsoft.com/office/drawing/2014/main" id="{553C9DDB-59B4-044F-B66D-BD1D64650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4" name="Line 63">
                <a:extLst>
                  <a:ext uri="{FF2B5EF4-FFF2-40B4-BE49-F238E27FC236}">
                    <a16:creationId xmlns:a16="http://schemas.microsoft.com/office/drawing/2014/main" id="{B08CC224-2E3B-4442-83E3-681B3DA70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2" y="1678"/>
                <a:ext cx="1188" cy="0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5" name="Freeform 64">
                <a:extLst>
                  <a:ext uri="{FF2B5EF4-FFF2-40B4-BE49-F238E27FC236}">
                    <a16:creationId xmlns:a16="http://schemas.microsoft.com/office/drawing/2014/main" id="{2F04DF9C-DDD4-1A4B-B933-09049CC72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6" name="Freeform 65">
                <a:extLst>
                  <a:ext uri="{FF2B5EF4-FFF2-40B4-BE49-F238E27FC236}">
                    <a16:creationId xmlns:a16="http://schemas.microsoft.com/office/drawing/2014/main" id="{3DD5CDFB-9818-4B40-88F1-250CFB01C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7" name="Freeform 66">
                <a:extLst>
                  <a:ext uri="{FF2B5EF4-FFF2-40B4-BE49-F238E27FC236}">
                    <a16:creationId xmlns:a16="http://schemas.microsoft.com/office/drawing/2014/main" id="{5780964D-7433-8946-B76F-38793DA89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8" name="Freeform 67">
                <a:extLst>
                  <a:ext uri="{FF2B5EF4-FFF2-40B4-BE49-F238E27FC236}">
                    <a16:creationId xmlns:a16="http://schemas.microsoft.com/office/drawing/2014/main" id="{1C2B8A9E-AB51-E94F-A4DB-BBCB1DE7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9" name="Freeform 68">
                <a:extLst>
                  <a:ext uri="{FF2B5EF4-FFF2-40B4-BE49-F238E27FC236}">
                    <a16:creationId xmlns:a16="http://schemas.microsoft.com/office/drawing/2014/main" id="{E87F8FA6-2A20-E64D-9276-B1B10313A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0" name="Freeform 69">
                <a:extLst>
                  <a:ext uri="{FF2B5EF4-FFF2-40B4-BE49-F238E27FC236}">
                    <a16:creationId xmlns:a16="http://schemas.microsoft.com/office/drawing/2014/main" id="{DE789A6B-E9B1-4D4A-8839-26AC8487C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1" name="Freeform 70">
                <a:extLst>
                  <a:ext uri="{FF2B5EF4-FFF2-40B4-BE49-F238E27FC236}">
                    <a16:creationId xmlns:a16="http://schemas.microsoft.com/office/drawing/2014/main" id="{9E763CB6-8639-264A-B914-6F14DDCB1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2" name="Freeform 71">
                <a:extLst>
                  <a:ext uri="{FF2B5EF4-FFF2-40B4-BE49-F238E27FC236}">
                    <a16:creationId xmlns:a16="http://schemas.microsoft.com/office/drawing/2014/main" id="{8511C295-EC1E-4E44-939E-5B5CEF828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3" name="Freeform 72">
                <a:extLst>
                  <a:ext uri="{FF2B5EF4-FFF2-40B4-BE49-F238E27FC236}">
                    <a16:creationId xmlns:a16="http://schemas.microsoft.com/office/drawing/2014/main" id="{B6563314-7A99-5D41-972F-71E24A0D8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4" name="Freeform 73">
                <a:extLst>
                  <a:ext uri="{FF2B5EF4-FFF2-40B4-BE49-F238E27FC236}">
                    <a16:creationId xmlns:a16="http://schemas.microsoft.com/office/drawing/2014/main" id="{23A71EA8-320A-CB4A-8155-11B78F59B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5" name="Freeform 74">
                <a:extLst>
                  <a:ext uri="{FF2B5EF4-FFF2-40B4-BE49-F238E27FC236}">
                    <a16:creationId xmlns:a16="http://schemas.microsoft.com/office/drawing/2014/main" id="{BBBB12C5-3E13-E942-B478-9D711C5EC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6" name="Freeform 75">
                <a:extLst>
                  <a:ext uri="{FF2B5EF4-FFF2-40B4-BE49-F238E27FC236}">
                    <a16:creationId xmlns:a16="http://schemas.microsoft.com/office/drawing/2014/main" id="{AB991800-B65B-D849-B77D-CAE2088B4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7" name="Freeform 76">
                <a:extLst>
                  <a:ext uri="{FF2B5EF4-FFF2-40B4-BE49-F238E27FC236}">
                    <a16:creationId xmlns:a16="http://schemas.microsoft.com/office/drawing/2014/main" id="{16AA5812-5AC4-1E45-8FB9-7DF684F98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8" name="Freeform 77">
                <a:extLst>
                  <a:ext uri="{FF2B5EF4-FFF2-40B4-BE49-F238E27FC236}">
                    <a16:creationId xmlns:a16="http://schemas.microsoft.com/office/drawing/2014/main" id="{DEE70808-5546-4A40-BA6F-CAA655928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9" name="Freeform 78">
                <a:extLst>
                  <a:ext uri="{FF2B5EF4-FFF2-40B4-BE49-F238E27FC236}">
                    <a16:creationId xmlns:a16="http://schemas.microsoft.com/office/drawing/2014/main" id="{2CB02BE1-E9DB-D341-BB02-3A4697F27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0" name="Freeform 79">
                <a:extLst>
                  <a:ext uri="{FF2B5EF4-FFF2-40B4-BE49-F238E27FC236}">
                    <a16:creationId xmlns:a16="http://schemas.microsoft.com/office/drawing/2014/main" id="{8539C08A-E813-724F-88E1-BD7DC6938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1" name="Freeform 80">
                <a:extLst>
                  <a:ext uri="{FF2B5EF4-FFF2-40B4-BE49-F238E27FC236}">
                    <a16:creationId xmlns:a16="http://schemas.microsoft.com/office/drawing/2014/main" id="{BEA0396E-4CAB-6543-82C4-DF951C5C1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2" name="Freeform 81">
                <a:extLst>
                  <a:ext uri="{FF2B5EF4-FFF2-40B4-BE49-F238E27FC236}">
                    <a16:creationId xmlns:a16="http://schemas.microsoft.com/office/drawing/2014/main" id="{215E6D7A-F0A8-C54F-B1A4-E85D070D4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3" name="Freeform 82">
                <a:extLst>
                  <a:ext uri="{FF2B5EF4-FFF2-40B4-BE49-F238E27FC236}">
                    <a16:creationId xmlns:a16="http://schemas.microsoft.com/office/drawing/2014/main" id="{DF60F9C9-7E2A-AD42-A356-9E6277C5F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4" name="Freeform 83">
                <a:extLst>
                  <a:ext uri="{FF2B5EF4-FFF2-40B4-BE49-F238E27FC236}">
                    <a16:creationId xmlns:a16="http://schemas.microsoft.com/office/drawing/2014/main" id="{D692EEE4-035C-6543-9E59-F48A9A622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5" name="Freeform 84">
                <a:extLst>
                  <a:ext uri="{FF2B5EF4-FFF2-40B4-BE49-F238E27FC236}">
                    <a16:creationId xmlns:a16="http://schemas.microsoft.com/office/drawing/2014/main" id="{8A2DFCAA-905D-1C4F-8F1F-1403EB7EE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6" name="Freeform 85">
                <a:extLst>
                  <a:ext uri="{FF2B5EF4-FFF2-40B4-BE49-F238E27FC236}">
                    <a16:creationId xmlns:a16="http://schemas.microsoft.com/office/drawing/2014/main" id="{9F94A098-723C-9941-AED8-FF8FAAF3C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7" name="Freeform 86">
                <a:extLst>
                  <a:ext uri="{FF2B5EF4-FFF2-40B4-BE49-F238E27FC236}">
                    <a16:creationId xmlns:a16="http://schemas.microsoft.com/office/drawing/2014/main" id="{C39A7C88-E20C-7A41-9C6B-DF224C0B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8" name="Freeform 87">
                <a:extLst>
                  <a:ext uri="{FF2B5EF4-FFF2-40B4-BE49-F238E27FC236}">
                    <a16:creationId xmlns:a16="http://schemas.microsoft.com/office/drawing/2014/main" id="{3D3DC305-94B1-954D-92E1-E3FE13A91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9" name="Freeform 88">
                <a:extLst>
                  <a:ext uri="{FF2B5EF4-FFF2-40B4-BE49-F238E27FC236}">
                    <a16:creationId xmlns:a16="http://schemas.microsoft.com/office/drawing/2014/main" id="{7FC44A34-083F-D446-8D7F-B8005E2C0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0" name="Freeform 89">
                <a:extLst>
                  <a:ext uri="{FF2B5EF4-FFF2-40B4-BE49-F238E27FC236}">
                    <a16:creationId xmlns:a16="http://schemas.microsoft.com/office/drawing/2014/main" id="{D65BADB1-6FEB-2D43-A9DD-929BCA03E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1" name="Freeform 90">
                <a:extLst>
                  <a:ext uri="{FF2B5EF4-FFF2-40B4-BE49-F238E27FC236}">
                    <a16:creationId xmlns:a16="http://schemas.microsoft.com/office/drawing/2014/main" id="{37987384-C49A-BF4C-BA26-F935EF550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2" name="Line 91">
                <a:extLst>
                  <a:ext uri="{FF2B5EF4-FFF2-40B4-BE49-F238E27FC236}">
                    <a16:creationId xmlns:a16="http://schemas.microsoft.com/office/drawing/2014/main" id="{310E7A43-158A-444A-90C4-162CFE84C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3" name="Freeform 92">
                <a:extLst>
                  <a:ext uri="{FF2B5EF4-FFF2-40B4-BE49-F238E27FC236}">
                    <a16:creationId xmlns:a16="http://schemas.microsoft.com/office/drawing/2014/main" id="{6DBF8EBF-0A95-C642-9584-93B171122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510 w 1022"/>
                  <a:gd name="T1" fmla="*/ 0 h 736"/>
                  <a:gd name="T2" fmla="*/ 0 w 1022"/>
                  <a:gd name="T3" fmla="*/ 736 h 736"/>
                  <a:gd name="T4" fmla="*/ 1022 w 1022"/>
                  <a:gd name="T5" fmla="*/ 736 h 736"/>
                  <a:gd name="T6" fmla="*/ 510 w 1022"/>
                  <a:gd name="T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510" y="0"/>
                    </a:moveTo>
                    <a:lnTo>
                      <a:pt x="0" y="736"/>
                    </a:lnTo>
                    <a:lnTo>
                      <a:pt x="1022" y="736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242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4" name="Freeform 93">
                <a:extLst>
                  <a:ext uri="{FF2B5EF4-FFF2-40B4-BE49-F238E27FC236}">
                    <a16:creationId xmlns:a16="http://schemas.microsoft.com/office/drawing/2014/main" id="{F18AE01C-A2BC-C442-B387-F4DD13B19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0 w 1022"/>
                  <a:gd name="T1" fmla="*/ 736 h 736"/>
                  <a:gd name="T2" fmla="*/ 1022 w 1022"/>
                  <a:gd name="T3" fmla="*/ 736 h 736"/>
                  <a:gd name="T4" fmla="*/ 510 w 1022"/>
                  <a:gd name="T5" fmla="*/ 0 h 736"/>
                  <a:gd name="T6" fmla="*/ 0 w 1022"/>
                  <a:gd name="T7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0" y="736"/>
                    </a:moveTo>
                    <a:lnTo>
                      <a:pt x="1022" y="736"/>
                    </a:lnTo>
                    <a:lnTo>
                      <a:pt x="510" y="0"/>
                    </a:lnTo>
                    <a:lnTo>
                      <a:pt x="0" y="736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5" name="Line 94">
                <a:extLst>
                  <a:ext uri="{FF2B5EF4-FFF2-40B4-BE49-F238E27FC236}">
                    <a16:creationId xmlns:a16="http://schemas.microsoft.com/office/drawing/2014/main" id="{DE2EEFA6-FEE9-9F46-8014-79B70D1B1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6" name="Freeform 95">
                <a:extLst>
                  <a:ext uri="{FF2B5EF4-FFF2-40B4-BE49-F238E27FC236}">
                    <a16:creationId xmlns:a16="http://schemas.microsoft.com/office/drawing/2014/main" id="{4E9AB201-238A-4444-A727-96A53B288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931"/>
                <a:ext cx="396" cy="0"/>
              </a:xfrm>
              <a:custGeom>
                <a:avLst/>
                <a:gdLst>
                  <a:gd name="T0" fmla="*/ 2047 w 2047"/>
                  <a:gd name="T1" fmla="*/ 1031 w 2047"/>
                  <a:gd name="T2" fmla="*/ 0 w 20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47">
                    <a:moveTo>
                      <a:pt x="2047" y="0"/>
                    </a:moveTo>
                    <a:lnTo>
                      <a:pt x="1031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7" name="Freeform 96">
                <a:extLst>
                  <a:ext uri="{FF2B5EF4-FFF2-40B4-BE49-F238E27FC236}">
                    <a16:creationId xmlns:a16="http://schemas.microsoft.com/office/drawing/2014/main" id="{E21B3563-0552-0843-A392-04D3C6A358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" y="1931"/>
                <a:ext cx="429" cy="77"/>
              </a:xfrm>
              <a:custGeom>
                <a:avLst/>
                <a:gdLst>
                  <a:gd name="T0" fmla="*/ 1296 w 2219"/>
                  <a:gd name="T1" fmla="*/ 0 h 400"/>
                  <a:gd name="T2" fmla="*/ 915 w 2219"/>
                  <a:gd name="T3" fmla="*/ 400 h 400"/>
                  <a:gd name="T4" fmla="*/ 1605 w 2219"/>
                  <a:gd name="T5" fmla="*/ 0 h 400"/>
                  <a:gd name="T6" fmla="*/ 1222 w 2219"/>
                  <a:gd name="T7" fmla="*/ 400 h 400"/>
                  <a:gd name="T8" fmla="*/ 2219 w 2219"/>
                  <a:gd name="T9" fmla="*/ 0 h 400"/>
                  <a:gd name="T10" fmla="*/ 1836 w 2219"/>
                  <a:gd name="T11" fmla="*/ 400 h 400"/>
                  <a:gd name="T12" fmla="*/ 1912 w 2219"/>
                  <a:gd name="T13" fmla="*/ 0 h 400"/>
                  <a:gd name="T14" fmla="*/ 1529 w 2219"/>
                  <a:gd name="T15" fmla="*/ 400 h 400"/>
                  <a:gd name="T16" fmla="*/ 381 w 2219"/>
                  <a:gd name="T17" fmla="*/ 0 h 400"/>
                  <a:gd name="T18" fmla="*/ 0 w 2219"/>
                  <a:gd name="T19" fmla="*/ 400 h 400"/>
                  <a:gd name="T20" fmla="*/ 995 w 2219"/>
                  <a:gd name="T21" fmla="*/ 0 h 400"/>
                  <a:gd name="T22" fmla="*/ 614 w 2219"/>
                  <a:gd name="T23" fmla="*/ 400 h 400"/>
                  <a:gd name="T24" fmla="*/ 688 w 2219"/>
                  <a:gd name="T25" fmla="*/ 0 h 400"/>
                  <a:gd name="T26" fmla="*/ 307 w 2219"/>
                  <a:gd name="T27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9" h="400">
                    <a:moveTo>
                      <a:pt x="1296" y="0"/>
                    </a:moveTo>
                    <a:lnTo>
                      <a:pt x="915" y="400"/>
                    </a:lnTo>
                    <a:moveTo>
                      <a:pt x="1605" y="0"/>
                    </a:moveTo>
                    <a:lnTo>
                      <a:pt x="1222" y="400"/>
                    </a:lnTo>
                    <a:moveTo>
                      <a:pt x="2219" y="0"/>
                    </a:moveTo>
                    <a:lnTo>
                      <a:pt x="1836" y="400"/>
                    </a:lnTo>
                    <a:moveTo>
                      <a:pt x="1912" y="0"/>
                    </a:moveTo>
                    <a:lnTo>
                      <a:pt x="1529" y="400"/>
                    </a:lnTo>
                    <a:moveTo>
                      <a:pt x="381" y="0"/>
                    </a:moveTo>
                    <a:lnTo>
                      <a:pt x="0" y="400"/>
                    </a:lnTo>
                    <a:moveTo>
                      <a:pt x="995" y="0"/>
                    </a:moveTo>
                    <a:lnTo>
                      <a:pt x="614" y="400"/>
                    </a:lnTo>
                    <a:moveTo>
                      <a:pt x="688" y="0"/>
                    </a:moveTo>
                    <a:lnTo>
                      <a:pt x="307" y="40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8" name="Freeform 97">
                <a:extLst>
                  <a:ext uri="{FF2B5EF4-FFF2-40B4-BE49-F238E27FC236}">
                    <a16:creationId xmlns:a16="http://schemas.microsoft.com/office/drawing/2014/main" id="{BDDCB4B1-38CC-5443-BB4C-5AEFC4586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9" name="Freeform 98">
                <a:extLst>
                  <a:ext uri="{FF2B5EF4-FFF2-40B4-BE49-F238E27FC236}">
                    <a16:creationId xmlns:a16="http://schemas.microsoft.com/office/drawing/2014/main" id="{5C004D15-23F3-DF45-9CDC-7AAA53D50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0" name="Freeform 99">
                <a:extLst>
                  <a:ext uri="{FF2B5EF4-FFF2-40B4-BE49-F238E27FC236}">
                    <a16:creationId xmlns:a16="http://schemas.microsoft.com/office/drawing/2014/main" id="{FA62DEF0-7690-3348-B616-EEEE9A918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1" name="Freeform 100">
                <a:extLst>
                  <a:ext uri="{FF2B5EF4-FFF2-40B4-BE49-F238E27FC236}">
                    <a16:creationId xmlns:a16="http://schemas.microsoft.com/office/drawing/2014/main" id="{9239B14E-C368-AF45-9C70-EEBA8C82B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2" name="Freeform 101">
                <a:extLst>
                  <a:ext uri="{FF2B5EF4-FFF2-40B4-BE49-F238E27FC236}">
                    <a16:creationId xmlns:a16="http://schemas.microsoft.com/office/drawing/2014/main" id="{913B25CE-CE3B-544F-B98E-7A4CEBFDB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3" name="Freeform 102">
                <a:extLst>
                  <a:ext uri="{FF2B5EF4-FFF2-40B4-BE49-F238E27FC236}">
                    <a16:creationId xmlns:a16="http://schemas.microsoft.com/office/drawing/2014/main" id="{FD8E7A7A-9030-144D-91EE-7F7B30653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4" name="Freeform 103">
                <a:extLst>
                  <a:ext uri="{FF2B5EF4-FFF2-40B4-BE49-F238E27FC236}">
                    <a16:creationId xmlns:a16="http://schemas.microsoft.com/office/drawing/2014/main" id="{4631FA17-C631-4544-B72A-A5B4C18E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5" name="Freeform 104">
                <a:extLst>
                  <a:ext uri="{FF2B5EF4-FFF2-40B4-BE49-F238E27FC236}">
                    <a16:creationId xmlns:a16="http://schemas.microsoft.com/office/drawing/2014/main" id="{DAB4274E-E81A-594C-938D-557536056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6" name="Freeform 105">
                <a:extLst>
                  <a:ext uri="{FF2B5EF4-FFF2-40B4-BE49-F238E27FC236}">
                    <a16:creationId xmlns:a16="http://schemas.microsoft.com/office/drawing/2014/main" id="{9398AA40-7376-1648-916C-6EE38C01E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7" name="Freeform 106">
                <a:extLst>
                  <a:ext uri="{FF2B5EF4-FFF2-40B4-BE49-F238E27FC236}">
                    <a16:creationId xmlns:a16="http://schemas.microsoft.com/office/drawing/2014/main" id="{66104A54-059A-C44B-893F-C7BD48689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8" name="Freeform 107">
                <a:extLst>
                  <a:ext uri="{FF2B5EF4-FFF2-40B4-BE49-F238E27FC236}">
                    <a16:creationId xmlns:a16="http://schemas.microsoft.com/office/drawing/2014/main" id="{2C19176A-17D1-1946-98E7-BF5384402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9" name="Freeform 108">
                <a:extLst>
                  <a:ext uri="{FF2B5EF4-FFF2-40B4-BE49-F238E27FC236}">
                    <a16:creationId xmlns:a16="http://schemas.microsoft.com/office/drawing/2014/main" id="{1EA641A3-8550-9C40-B30C-B18BD2398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0" name="Freeform 109">
                <a:extLst>
                  <a:ext uri="{FF2B5EF4-FFF2-40B4-BE49-F238E27FC236}">
                    <a16:creationId xmlns:a16="http://schemas.microsoft.com/office/drawing/2014/main" id="{466F41A7-74F1-C44C-A6F8-254AFE2FD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1" name="Freeform 110">
                <a:extLst>
                  <a:ext uri="{FF2B5EF4-FFF2-40B4-BE49-F238E27FC236}">
                    <a16:creationId xmlns:a16="http://schemas.microsoft.com/office/drawing/2014/main" id="{C207D99D-23EC-CC4B-9A21-2AFFED1A5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2" name="Freeform 111">
                <a:extLst>
                  <a:ext uri="{FF2B5EF4-FFF2-40B4-BE49-F238E27FC236}">
                    <a16:creationId xmlns:a16="http://schemas.microsoft.com/office/drawing/2014/main" id="{C33C8CFD-FF0B-074C-8E98-7B980DD38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3" name="Freeform 112">
                <a:extLst>
                  <a:ext uri="{FF2B5EF4-FFF2-40B4-BE49-F238E27FC236}">
                    <a16:creationId xmlns:a16="http://schemas.microsoft.com/office/drawing/2014/main" id="{7F077BEC-0B78-0945-897B-33EC74910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4" name="Freeform 113">
                <a:extLst>
                  <a:ext uri="{FF2B5EF4-FFF2-40B4-BE49-F238E27FC236}">
                    <a16:creationId xmlns:a16="http://schemas.microsoft.com/office/drawing/2014/main" id="{640C534B-A36B-AD4D-8256-777EE93B4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5" name="Freeform 114">
                <a:extLst>
                  <a:ext uri="{FF2B5EF4-FFF2-40B4-BE49-F238E27FC236}">
                    <a16:creationId xmlns:a16="http://schemas.microsoft.com/office/drawing/2014/main" id="{0A8E347F-D611-494B-8C4E-741C97CF5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6" name="Freeform 115">
                <a:extLst>
                  <a:ext uri="{FF2B5EF4-FFF2-40B4-BE49-F238E27FC236}">
                    <a16:creationId xmlns:a16="http://schemas.microsoft.com/office/drawing/2014/main" id="{A5E36A08-9098-9E4A-80EB-3C4B1D68C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7" name="Freeform 116">
                <a:extLst>
                  <a:ext uri="{FF2B5EF4-FFF2-40B4-BE49-F238E27FC236}">
                    <a16:creationId xmlns:a16="http://schemas.microsoft.com/office/drawing/2014/main" id="{69384CB5-2713-1C4B-9492-7441E8ABC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8" name="Freeform 117">
                <a:extLst>
                  <a:ext uri="{FF2B5EF4-FFF2-40B4-BE49-F238E27FC236}">
                    <a16:creationId xmlns:a16="http://schemas.microsoft.com/office/drawing/2014/main" id="{441ACAAB-68C1-F349-B862-6FF1D594C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9" name="Freeform 118">
                <a:extLst>
                  <a:ext uri="{FF2B5EF4-FFF2-40B4-BE49-F238E27FC236}">
                    <a16:creationId xmlns:a16="http://schemas.microsoft.com/office/drawing/2014/main" id="{F7FF1B48-1B53-0C47-8486-E526DD311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0" name="Freeform 119">
                <a:extLst>
                  <a:ext uri="{FF2B5EF4-FFF2-40B4-BE49-F238E27FC236}">
                    <a16:creationId xmlns:a16="http://schemas.microsoft.com/office/drawing/2014/main" id="{3748A1E4-9CCA-9E40-A03C-177B06A19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1" name="Freeform 120">
                <a:extLst>
                  <a:ext uri="{FF2B5EF4-FFF2-40B4-BE49-F238E27FC236}">
                    <a16:creationId xmlns:a16="http://schemas.microsoft.com/office/drawing/2014/main" id="{F5920419-52DC-5049-8D64-D68A4ED81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2" name="Freeform 121">
                <a:extLst>
                  <a:ext uri="{FF2B5EF4-FFF2-40B4-BE49-F238E27FC236}">
                    <a16:creationId xmlns:a16="http://schemas.microsoft.com/office/drawing/2014/main" id="{53BECB5A-8826-204C-9DBE-3EAD5F046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3" name="Freeform 122">
                <a:extLst>
                  <a:ext uri="{FF2B5EF4-FFF2-40B4-BE49-F238E27FC236}">
                    <a16:creationId xmlns:a16="http://schemas.microsoft.com/office/drawing/2014/main" id="{DA052734-E42E-4F4B-AF8E-CC43ED4D2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4" name="Freeform 123">
                <a:extLst>
                  <a:ext uri="{FF2B5EF4-FFF2-40B4-BE49-F238E27FC236}">
                    <a16:creationId xmlns:a16="http://schemas.microsoft.com/office/drawing/2014/main" id="{CC6D912D-23F5-F045-A6E0-FF3B7CC53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5" name="Freeform 124">
                <a:extLst>
                  <a:ext uri="{FF2B5EF4-FFF2-40B4-BE49-F238E27FC236}">
                    <a16:creationId xmlns:a16="http://schemas.microsoft.com/office/drawing/2014/main" id="{E7594DF5-FBA6-C541-9954-AD500D09A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1"/>
                <a:ext cx="13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6" name="Freeform 125">
                <a:extLst>
                  <a:ext uri="{FF2B5EF4-FFF2-40B4-BE49-F238E27FC236}">
                    <a16:creationId xmlns:a16="http://schemas.microsoft.com/office/drawing/2014/main" id="{422015CF-CC2F-B24F-BC5D-4FD6BE1DB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2"/>
                <a:ext cx="26" cy="2"/>
              </a:xfrm>
              <a:custGeom>
                <a:avLst/>
                <a:gdLst>
                  <a:gd name="T0" fmla="*/ 32 w 134"/>
                  <a:gd name="T1" fmla="*/ 0 h 10"/>
                  <a:gd name="T2" fmla="*/ 0 w 134"/>
                  <a:gd name="T3" fmla="*/ 10 h 10"/>
                  <a:gd name="T4" fmla="*/ 134 w 134"/>
                  <a:gd name="T5" fmla="*/ 10 h 10"/>
                  <a:gd name="T6" fmla="*/ 32 w 134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4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7" name="Freeform 126">
                <a:extLst>
                  <a:ext uri="{FF2B5EF4-FFF2-40B4-BE49-F238E27FC236}">
                    <a16:creationId xmlns:a16="http://schemas.microsoft.com/office/drawing/2014/main" id="{F214948F-394C-2440-8B75-810503C07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2"/>
                <a:ext cx="20" cy="2"/>
              </a:xfrm>
              <a:custGeom>
                <a:avLst/>
                <a:gdLst>
                  <a:gd name="T0" fmla="*/ 0 w 102"/>
                  <a:gd name="T1" fmla="*/ 0 h 10"/>
                  <a:gd name="T2" fmla="*/ 70 w 102"/>
                  <a:gd name="T3" fmla="*/ 0 h 10"/>
                  <a:gd name="T4" fmla="*/ 102 w 102"/>
                  <a:gd name="T5" fmla="*/ 10 h 10"/>
                  <a:gd name="T6" fmla="*/ 0 w 10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0">
                    <a:moveTo>
                      <a:pt x="0" y="0"/>
                    </a:moveTo>
                    <a:lnTo>
                      <a:pt x="70" y="0"/>
                    </a:lnTo>
                    <a:lnTo>
                      <a:pt x="102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8" name="Freeform 127">
                <a:extLst>
                  <a:ext uri="{FF2B5EF4-FFF2-40B4-BE49-F238E27FC236}">
                    <a16:creationId xmlns:a16="http://schemas.microsoft.com/office/drawing/2014/main" id="{CBFCE375-B0B8-4143-9615-AF7A4F3AE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4"/>
                <a:ext cx="37" cy="4"/>
              </a:xfrm>
              <a:custGeom>
                <a:avLst/>
                <a:gdLst>
                  <a:gd name="T0" fmla="*/ 29 w 192"/>
                  <a:gd name="T1" fmla="*/ 0 h 19"/>
                  <a:gd name="T2" fmla="*/ 0 w 192"/>
                  <a:gd name="T3" fmla="*/ 19 h 19"/>
                  <a:gd name="T4" fmla="*/ 192 w 192"/>
                  <a:gd name="T5" fmla="*/ 19 h 19"/>
                  <a:gd name="T6" fmla="*/ 29 w 19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9">
                    <a:moveTo>
                      <a:pt x="29" y="0"/>
                    </a:moveTo>
                    <a:lnTo>
                      <a:pt x="0" y="19"/>
                    </a:lnTo>
                    <a:lnTo>
                      <a:pt x="192" y="19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9" name="Freeform 128">
                <a:extLst>
                  <a:ext uri="{FF2B5EF4-FFF2-40B4-BE49-F238E27FC236}">
                    <a16:creationId xmlns:a16="http://schemas.microsoft.com/office/drawing/2014/main" id="{7C7E1101-4DB1-7F4E-B037-FEA550FF3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4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0" name="Freeform 129">
                <a:extLst>
                  <a:ext uri="{FF2B5EF4-FFF2-40B4-BE49-F238E27FC236}">
                    <a16:creationId xmlns:a16="http://schemas.microsoft.com/office/drawing/2014/main" id="{B33DC49C-9326-D040-996C-8487AB09E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78"/>
                <a:ext cx="47" cy="5"/>
              </a:xfrm>
              <a:custGeom>
                <a:avLst/>
                <a:gdLst>
                  <a:gd name="T0" fmla="*/ 24 w 240"/>
                  <a:gd name="T1" fmla="*/ 0 h 26"/>
                  <a:gd name="T2" fmla="*/ 0 w 240"/>
                  <a:gd name="T3" fmla="*/ 26 h 26"/>
                  <a:gd name="T4" fmla="*/ 240 w 240"/>
                  <a:gd name="T5" fmla="*/ 26 h 26"/>
                  <a:gd name="T6" fmla="*/ 24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24" y="0"/>
                    </a:moveTo>
                    <a:lnTo>
                      <a:pt x="0" y="26"/>
                    </a:lnTo>
                    <a:lnTo>
                      <a:pt x="240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1" name="Freeform 130">
                <a:extLst>
                  <a:ext uri="{FF2B5EF4-FFF2-40B4-BE49-F238E27FC236}">
                    <a16:creationId xmlns:a16="http://schemas.microsoft.com/office/drawing/2014/main" id="{1C6920F6-C842-7649-84C3-9392335DB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2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2" name="Freeform 131">
                <a:extLst>
                  <a:ext uri="{FF2B5EF4-FFF2-40B4-BE49-F238E27FC236}">
                    <a16:creationId xmlns:a16="http://schemas.microsoft.com/office/drawing/2014/main" id="{9A6E5DB5-6524-5A48-ACAF-2B588B5FF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3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3" name="Freeform 132">
                <a:extLst>
                  <a:ext uri="{FF2B5EF4-FFF2-40B4-BE49-F238E27FC236}">
                    <a16:creationId xmlns:a16="http://schemas.microsoft.com/office/drawing/2014/main" id="{DF1E545C-27B5-CC4B-996E-AF466C585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83"/>
                <a:ext cx="51" cy="5"/>
              </a:xfrm>
              <a:custGeom>
                <a:avLst/>
                <a:gdLst>
                  <a:gd name="T0" fmla="*/ 0 w 259"/>
                  <a:gd name="T1" fmla="*/ 0 h 27"/>
                  <a:gd name="T2" fmla="*/ 240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40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4" name="Freeform 133">
                <a:extLst>
                  <a:ext uri="{FF2B5EF4-FFF2-40B4-BE49-F238E27FC236}">
                    <a16:creationId xmlns:a16="http://schemas.microsoft.com/office/drawing/2014/main" id="{798380D5-1FEB-F240-850A-6A4ACDCD7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88"/>
                <a:ext cx="58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5" name="Freeform 134">
                <a:extLst>
                  <a:ext uri="{FF2B5EF4-FFF2-40B4-BE49-F238E27FC236}">
                    <a16:creationId xmlns:a16="http://schemas.microsoft.com/office/drawing/2014/main" id="{F4E1C20D-4148-354A-BF34-4E84D6D63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8"/>
                <a:ext cx="56" cy="6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6" name="Freeform 135">
                <a:extLst>
                  <a:ext uri="{FF2B5EF4-FFF2-40B4-BE49-F238E27FC236}">
                    <a16:creationId xmlns:a16="http://schemas.microsoft.com/office/drawing/2014/main" id="{4D7F0208-7877-B04B-832C-8CDF34354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94"/>
                <a:ext cx="59" cy="7"/>
              </a:xfrm>
              <a:custGeom>
                <a:avLst/>
                <a:gdLst>
                  <a:gd name="T0" fmla="*/ 4 w 306"/>
                  <a:gd name="T1" fmla="*/ 0 h 34"/>
                  <a:gd name="T2" fmla="*/ 0 w 306"/>
                  <a:gd name="T3" fmla="*/ 34 h 34"/>
                  <a:gd name="T4" fmla="*/ 306 w 306"/>
                  <a:gd name="T5" fmla="*/ 34 h 34"/>
                  <a:gd name="T6" fmla="*/ 4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4" y="0"/>
                    </a:moveTo>
                    <a:lnTo>
                      <a:pt x="0" y="34"/>
                    </a:lnTo>
                    <a:lnTo>
                      <a:pt x="306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7" name="Freeform 136">
                <a:extLst>
                  <a:ext uri="{FF2B5EF4-FFF2-40B4-BE49-F238E27FC236}">
                    <a16:creationId xmlns:a16="http://schemas.microsoft.com/office/drawing/2014/main" id="{B503D59E-FCD1-B146-9C41-9450B6B47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8" name="Freeform 137">
                <a:extLst>
                  <a:ext uri="{FF2B5EF4-FFF2-40B4-BE49-F238E27FC236}">
                    <a16:creationId xmlns:a16="http://schemas.microsoft.com/office/drawing/2014/main" id="{D9892E15-F226-9547-8B0F-FAC714E0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2"/>
                  <a:gd name="T1" fmla="*/ 0 h 34"/>
                  <a:gd name="T2" fmla="*/ 4 w 302"/>
                  <a:gd name="T3" fmla="*/ 34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4" y="34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9" name="Freeform 138">
                <a:extLst>
                  <a:ext uri="{FF2B5EF4-FFF2-40B4-BE49-F238E27FC236}">
                    <a16:creationId xmlns:a16="http://schemas.microsoft.com/office/drawing/2014/main" id="{5CD27ABD-9A97-BF4E-BB38-BA7A0F33C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6"/>
                  <a:gd name="T1" fmla="*/ 0 h 34"/>
                  <a:gd name="T2" fmla="*/ 306 w 306"/>
                  <a:gd name="T3" fmla="*/ 0 h 34"/>
                  <a:gd name="T4" fmla="*/ 302 w 306"/>
                  <a:gd name="T5" fmla="*/ 34 h 34"/>
                  <a:gd name="T6" fmla="*/ 0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0" y="0"/>
                    </a:moveTo>
                    <a:lnTo>
                      <a:pt x="306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0" name="Freeform 139">
                <a:extLst>
                  <a:ext uri="{FF2B5EF4-FFF2-40B4-BE49-F238E27FC236}">
                    <a16:creationId xmlns:a16="http://schemas.microsoft.com/office/drawing/2014/main" id="{F8A9C2ED-99F8-0C42-8C5A-B8E6C3120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6" cy="6"/>
              </a:xfrm>
              <a:custGeom>
                <a:avLst/>
                <a:gdLst>
                  <a:gd name="T0" fmla="*/ 0 w 288"/>
                  <a:gd name="T1" fmla="*/ 0 h 32"/>
                  <a:gd name="T2" fmla="*/ 10 w 288"/>
                  <a:gd name="T3" fmla="*/ 32 h 32"/>
                  <a:gd name="T4" fmla="*/ 288 w 288"/>
                  <a:gd name="T5" fmla="*/ 32 h 32"/>
                  <a:gd name="T6" fmla="*/ 0 w 28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1" name="Freeform 140">
                <a:extLst>
                  <a:ext uri="{FF2B5EF4-FFF2-40B4-BE49-F238E27FC236}">
                    <a16:creationId xmlns:a16="http://schemas.microsoft.com/office/drawing/2014/main" id="{79908247-6FF9-D746-A3AF-5A6A79C89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8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8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2" name="Freeform 141">
                <a:extLst>
                  <a:ext uri="{FF2B5EF4-FFF2-40B4-BE49-F238E27FC236}">
                    <a16:creationId xmlns:a16="http://schemas.microsoft.com/office/drawing/2014/main" id="{A3380C40-A1D2-274D-A433-C90DFF3DA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0" cy="5"/>
              </a:xfrm>
              <a:custGeom>
                <a:avLst/>
                <a:gdLst>
                  <a:gd name="T0" fmla="*/ 0 w 259"/>
                  <a:gd name="T1" fmla="*/ 0 h 29"/>
                  <a:gd name="T2" fmla="*/ 19 w 259"/>
                  <a:gd name="T3" fmla="*/ 29 h 29"/>
                  <a:gd name="T4" fmla="*/ 259 w 259"/>
                  <a:gd name="T5" fmla="*/ 29 h 29"/>
                  <a:gd name="T6" fmla="*/ 0 w 25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3" name="Freeform 142">
                <a:extLst>
                  <a:ext uri="{FF2B5EF4-FFF2-40B4-BE49-F238E27FC236}">
                    <a16:creationId xmlns:a16="http://schemas.microsoft.com/office/drawing/2014/main" id="{051370E4-BB31-4B48-A129-2E0FF7C69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4" cy="5"/>
              </a:xfrm>
              <a:custGeom>
                <a:avLst/>
                <a:gdLst>
                  <a:gd name="T0" fmla="*/ 0 w 278"/>
                  <a:gd name="T1" fmla="*/ 0 h 29"/>
                  <a:gd name="T2" fmla="*/ 278 w 278"/>
                  <a:gd name="T3" fmla="*/ 0 h 29"/>
                  <a:gd name="T4" fmla="*/ 259 w 278"/>
                  <a:gd name="T5" fmla="*/ 29 h 29"/>
                  <a:gd name="T6" fmla="*/ 0 w 27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9">
                    <a:moveTo>
                      <a:pt x="0" y="0"/>
                    </a:moveTo>
                    <a:lnTo>
                      <a:pt x="278" y="0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4" name="Freeform 143">
                <a:extLst>
                  <a:ext uri="{FF2B5EF4-FFF2-40B4-BE49-F238E27FC236}">
                    <a16:creationId xmlns:a16="http://schemas.microsoft.com/office/drawing/2014/main" id="{33BDFC1C-A1E7-2041-BDE8-1EDA9392C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4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4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5" name="Freeform 144">
                <a:extLst>
                  <a:ext uri="{FF2B5EF4-FFF2-40B4-BE49-F238E27FC236}">
                    <a16:creationId xmlns:a16="http://schemas.microsoft.com/office/drawing/2014/main" id="{CEC37FCB-BE38-5241-A855-BBAC3A02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7" cy="5"/>
              </a:xfrm>
              <a:custGeom>
                <a:avLst/>
                <a:gdLst>
                  <a:gd name="T0" fmla="*/ 0 w 240"/>
                  <a:gd name="T1" fmla="*/ 0 h 26"/>
                  <a:gd name="T2" fmla="*/ 240 w 240"/>
                  <a:gd name="T3" fmla="*/ 0 h 26"/>
                  <a:gd name="T4" fmla="*/ 216 w 240"/>
                  <a:gd name="T5" fmla="*/ 26 h 26"/>
                  <a:gd name="T6" fmla="*/ 0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0" y="0"/>
                    </a:moveTo>
                    <a:lnTo>
                      <a:pt x="240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6" name="Freeform 145">
                <a:extLst>
                  <a:ext uri="{FF2B5EF4-FFF2-40B4-BE49-F238E27FC236}">
                    <a16:creationId xmlns:a16="http://schemas.microsoft.com/office/drawing/2014/main" id="{5D1AE427-7914-DB4B-99E7-FF37F67DE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2" cy="4"/>
              </a:xfrm>
              <a:custGeom>
                <a:avLst/>
                <a:gdLst>
                  <a:gd name="T0" fmla="*/ 0 w 163"/>
                  <a:gd name="T1" fmla="*/ 0 h 16"/>
                  <a:gd name="T2" fmla="*/ 29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29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7" name="Freeform 146">
                <a:extLst>
                  <a:ext uri="{FF2B5EF4-FFF2-40B4-BE49-F238E27FC236}">
                    <a16:creationId xmlns:a16="http://schemas.microsoft.com/office/drawing/2014/main" id="{16DD80F1-8069-EC49-9580-45B747231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7" cy="4"/>
              </a:xfrm>
              <a:custGeom>
                <a:avLst/>
                <a:gdLst>
                  <a:gd name="T0" fmla="*/ 0 w 192"/>
                  <a:gd name="T1" fmla="*/ 0 h 16"/>
                  <a:gd name="T2" fmla="*/ 192 w 192"/>
                  <a:gd name="T3" fmla="*/ 0 h 16"/>
                  <a:gd name="T4" fmla="*/ 163 w 192"/>
                  <a:gd name="T5" fmla="*/ 16 h 16"/>
                  <a:gd name="T6" fmla="*/ 0 w 19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6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8" name="Freeform 147">
                <a:extLst>
                  <a:ext uri="{FF2B5EF4-FFF2-40B4-BE49-F238E27FC236}">
                    <a16:creationId xmlns:a16="http://schemas.microsoft.com/office/drawing/2014/main" id="{10897331-B771-0640-B32D-C94D44911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9" name="Freeform 148">
                <a:extLst>
                  <a:ext uri="{FF2B5EF4-FFF2-40B4-BE49-F238E27FC236}">
                    <a16:creationId xmlns:a16="http://schemas.microsoft.com/office/drawing/2014/main" id="{6BAA1D5B-DD67-354B-BE19-F125FEE1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0" name="Freeform 149">
                <a:extLst>
                  <a:ext uri="{FF2B5EF4-FFF2-40B4-BE49-F238E27FC236}">
                    <a16:creationId xmlns:a16="http://schemas.microsoft.com/office/drawing/2014/main" id="{F70A0A5B-CAF4-3C42-939B-D278B9422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1" name="Freeform 150">
                <a:extLst>
                  <a:ext uri="{FF2B5EF4-FFF2-40B4-BE49-F238E27FC236}">
                    <a16:creationId xmlns:a16="http://schemas.microsoft.com/office/drawing/2014/main" id="{45EF46E1-B727-6948-A17E-2D4CBC3EE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71"/>
                <a:ext cx="59" cy="59"/>
              </a:xfrm>
              <a:custGeom>
                <a:avLst/>
                <a:gdLst>
                  <a:gd name="T0" fmla="*/ 306 w 306"/>
                  <a:gd name="T1" fmla="*/ 155 h 307"/>
                  <a:gd name="T2" fmla="*/ 302 w 306"/>
                  <a:gd name="T3" fmla="*/ 121 h 307"/>
                  <a:gd name="T4" fmla="*/ 292 w 306"/>
                  <a:gd name="T5" fmla="*/ 87 h 307"/>
                  <a:gd name="T6" fmla="*/ 273 w 306"/>
                  <a:gd name="T7" fmla="*/ 60 h 307"/>
                  <a:gd name="T8" fmla="*/ 249 w 306"/>
                  <a:gd name="T9" fmla="*/ 34 h 307"/>
                  <a:gd name="T10" fmla="*/ 220 w 306"/>
                  <a:gd name="T11" fmla="*/ 15 h 307"/>
                  <a:gd name="T12" fmla="*/ 188 w 306"/>
                  <a:gd name="T13" fmla="*/ 5 h 307"/>
                  <a:gd name="T14" fmla="*/ 152 w 306"/>
                  <a:gd name="T15" fmla="*/ 0 h 307"/>
                  <a:gd name="T16" fmla="*/ 118 w 306"/>
                  <a:gd name="T17" fmla="*/ 5 h 307"/>
                  <a:gd name="T18" fmla="*/ 86 w 306"/>
                  <a:gd name="T19" fmla="*/ 15 h 307"/>
                  <a:gd name="T20" fmla="*/ 57 w 306"/>
                  <a:gd name="T21" fmla="*/ 34 h 307"/>
                  <a:gd name="T22" fmla="*/ 33 w 306"/>
                  <a:gd name="T23" fmla="*/ 60 h 307"/>
                  <a:gd name="T24" fmla="*/ 14 w 306"/>
                  <a:gd name="T25" fmla="*/ 87 h 307"/>
                  <a:gd name="T26" fmla="*/ 4 w 306"/>
                  <a:gd name="T27" fmla="*/ 121 h 307"/>
                  <a:gd name="T28" fmla="*/ 0 w 306"/>
                  <a:gd name="T29" fmla="*/ 155 h 307"/>
                  <a:gd name="T30" fmla="*/ 4 w 306"/>
                  <a:gd name="T31" fmla="*/ 189 h 307"/>
                  <a:gd name="T32" fmla="*/ 14 w 306"/>
                  <a:gd name="T33" fmla="*/ 221 h 307"/>
                  <a:gd name="T34" fmla="*/ 33 w 306"/>
                  <a:gd name="T35" fmla="*/ 250 h 307"/>
                  <a:gd name="T36" fmla="*/ 57 w 306"/>
                  <a:gd name="T37" fmla="*/ 276 h 307"/>
                  <a:gd name="T38" fmla="*/ 86 w 306"/>
                  <a:gd name="T39" fmla="*/ 292 h 307"/>
                  <a:gd name="T40" fmla="*/ 118 w 306"/>
                  <a:gd name="T41" fmla="*/ 305 h 307"/>
                  <a:gd name="T42" fmla="*/ 152 w 306"/>
                  <a:gd name="T43" fmla="*/ 307 h 307"/>
                  <a:gd name="T44" fmla="*/ 188 w 306"/>
                  <a:gd name="T45" fmla="*/ 305 h 307"/>
                  <a:gd name="T46" fmla="*/ 220 w 306"/>
                  <a:gd name="T47" fmla="*/ 292 h 307"/>
                  <a:gd name="T48" fmla="*/ 249 w 306"/>
                  <a:gd name="T49" fmla="*/ 276 h 307"/>
                  <a:gd name="T50" fmla="*/ 273 w 306"/>
                  <a:gd name="T51" fmla="*/ 250 h 307"/>
                  <a:gd name="T52" fmla="*/ 292 w 306"/>
                  <a:gd name="T53" fmla="*/ 221 h 307"/>
                  <a:gd name="T54" fmla="*/ 302 w 306"/>
                  <a:gd name="T55" fmla="*/ 189 h 307"/>
                  <a:gd name="T56" fmla="*/ 306 w 306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6" h="307">
                    <a:moveTo>
                      <a:pt x="306" y="155"/>
                    </a:moveTo>
                    <a:lnTo>
                      <a:pt x="302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49" y="34"/>
                    </a:lnTo>
                    <a:lnTo>
                      <a:pt x="220" y="15"/>
                    </a:lnTo>
                    <a:lnTo>
                      <a:pt x="188" y="5"/>
                    </a:lnTo>
                    <a:lnTo>
                      <a:pt x="152" y="0"/>
                    </a:lnTo>
                    <a:lnTo>
                      <a:pt x="118" y="5"/>
                    </a:lnTo>
                    <a:lnTo>
                      <a:pt x="86" y="15"/>
                    </a:lnTo>
                    <a:lnTo>
                      <a:pt x="57" y="34"/>
                    </a:lnTo>
                    <a:lnTo>
                      <a:pt x="33" y="60"/>
                    </a:lnTo>
                    <a:lnTo>
                      <a:pt x="14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4" y="221"/>
                    </a:lnTo>
                    <a:lnTo>
                      <a:pt x="33" y="250"/>
                    </a:lnTo>
                    <a:lnTo>
                      <a:pt x="57" y="276"/>
                    </a:lnTo>
                    <a:lnTo>
                      <a:pt x="86" y="292"/>
                    </a:lnTo>
                    <a:lnTo>
                      <a:pt x="118" y="305"/>
                    </a:lnTo>
                    <a:lnTo>
                      <a:pt x="152" y="307"/>
                    </a:lnTo>
                    <a:lnTo>
                      <a:pt x="188" y="305"/>
                    </a:lnTo>
                    <a:lnTo>
                      <a:pt x="220" y="292"/>
                    </a:lnTo>
                    <a:lnTo>
                      <a:pt x="249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2" y="189"/>
                    </a:lnTo>
                    <a:lnTo>
                      <a:pt x="306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2" name="Freeform 151">
                <a:extLst>
                  <a:ext uri="{FF2B5EF4-FFF2-40B4-BE49-F238E27FC236}">
                    <a16:creationId xmlns:a16="http://schemas.microsoft.com/office/drawing/2014/main" id="{3C70DFA2-7C81-104A-91C7-CFA5BD7A9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1"/>
                <a:ext cx="13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3" name="Freeform 152">
                <a:extLst>
                  <a:ext uri="{FF2B5EF4-FFF2-40B4-BE49-F238E27FC236}">
                    <a16:creationId xmlns:a16="http://schemas.microsoft.com/office/drawing/2014/main" id="{66C9336C-9F41-BD4E-9981-64CB5CCFE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2"/>
                <a:ext cx="25" cy="2"/>
              </a:xfrm>
              <a:custGeom>
                <a:avLst/>
                <a:gdLst>
                  <a:gd name="T0" fmla="*/ 32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2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4" name="Freeform 153">
                <a:extLst>
                  <a:ext uri="{FF2B5EF4-FFF2-40B4-BE49-F238E27FC236}">
                    <a16:creationId xmlns:a16="http://schemas.microsoft.com/office/drawing/2014/main" id="{90B520E1-C9B2-054F-B956-5F6F4B0F9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2"/>
                <a:ext cx="19" cy="2"/>
              </a:xfrm>
              <a:custGeom>
                <a:avLst/>
                <a:gdLst>
                  <a:gd name="T0" fmla="*/ 0 w 101"/>
                  <a:gd name="T1" fmla="*/ 0 h 10"/>
                  <a:gd name="T2" fmla="*/ 70 w 101"/>
                  <a:gd name="T3" fmla="*/ 0 h 10"/>
                  <a:gd name="T4" fmla="*/ 101 w 101"/>
                  <a:gd name="T5" fmla="*/ 10 h 10"/>
                  <a:gd name="T6" fmla="*/ 0 w 101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0">
                    <a:moveTo>
                      <a:pt x="0" y="0"/>
                    </a:moveTo>
                    <a:lnTo>
                      <a:pt x="70" y="0"/>
                    </a:lnTo>
                    <a:lnTo>
                      <a:pt x="10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5" name="Freeform 154">
                <a:extLst>
                  <a:ext uri="{FF2B5EF4-FFF2-40B4-BE49-F238E27FC236}">
                    <a16:creationId xmlns:a16="http://schemas.microsoft.com/office/drawing/2014/main" id="{DBB29CD6-9C85-4A40-A977-D1CE37734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4"/>
                <a:ext cx="37" cy="4"/>
              </a:xfrm>
              <a:custGeom>
                <a:avLst/>
                <a:gdLst>
                  <a:gd name="T0" fmla="*/ 30 w 193"/>
                  <a:gd name="T1" fmla="*/ 0 h 19"/>
                  <a:gd name="T2" fmla="*/ 0 w 193"/>
                  <a:gd name="T3" fmla="*/ 19 h 19"/>
                  <a:gd name="T4" fmla="*/ 193 w 193"/>
                  <a:gd name="T5" fmla="*/ 19 h 19"/>
                  <a:gd name="T6" fmla="*/ 30 w 19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9">
                    <a:moveTo>
                      <a:pt x="30" y="0"/>
                    </a:moveTo>
                    <a:lnTo>
                      <a:pt x="0" y="19"/>
                    </a:lnTo>
                    <a:lnTo>
                      <a:pt x="193" y="1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6" name="Freeform 155">
                <a:extLst>
                  <a:ext uri="{FF2B5EF4-FFF2-40B4-BE49-F238E27FC236}">
                    <a16:creationId xmlns:a16="http://schemas.microsoft.com/office/drawing/2014/main" id="{DABF467F-EF6C-444C-A91F-7BAD44CD3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7" name="Freeform 156">
                <a:extLst>
                  <a:ext uri="{FF2B5EF4-FFF2-40B4-BE49-F238E27FC236}">
                    <a16:creationId xmlns:a16="http://schemas.microsoft.com/office/drawing/2014/main" id="{B1DC5028-6B4D-5049-9E16-4981A782B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78"/>
                <a:ext cx="47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8" name="Freeform 157">
                <a:extLst>
                  <a:ext uri="{FF2B5EF4-FFF2-40B4-BE49-F238E27FC236}">
                    <a16:creationId xmlns:a16="http://schemas.microsoft.com/office/drawing/2014/main" id="{C88D0C9B-7F69-4347-8CCD-893E90673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9" name="Freeform 158">
                <a:extLst>
                  <a:ext uri="{FF2B5EF4-FFF2-40B4-BE49-F238E27FC236}">
                    <a16:creationId xmlns:a16="http://schemas.microsoft.com/office/drawing/2014/main" id="{03EA8FA1-7B07-BE41-AE0F-38628BF1B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3"/>
                <a:ext cx="53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id="{2C26B2AF-ECDB-BB49-9C51-7330F9CBF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83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id="{251B8712-70E7-E34B-B08C-3983E8247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88"/>
                <a:ext cx="57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id="{4DA1F6C2-BE87-9447-B1D0-548B7554B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8"/>
                <a:ext cx="55" cy="6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id="{6ABB0A01-5407-8E46-89F9-E6430DC62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94"/>
                <a:ext cx="59" cy="7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4" name="Freeform 163">
                <a:extLst>
                  <a:ext uri="{FF2B5EF4-FFF2-40B4-BE49-F238E27FC236}">
                    <a16:creationId xmlns:a16="http://schemas.microsoft.com/office/drawing/2014/main" id="{098C7E4C-C809-EF4B-B870-096B292C1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5" name="Freeform 164">
                <a:extLst>
                  <a:ext uri="{FF2B5EF4-FFF2-40B4-BE49-F238E27FC236}">
                    <a16:creationId xmlns:a16="http://schemas.microsoft.com/office/drawing/2014/main" id="{00AE97C9-E8B2-7447-A035-983AB1AA4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8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6" name="Freeform 165">
                <a:extLst>
                  <a:ext uri="{FF2B5EF4-FFF2-40B4-BE49-F238E27FC236}">
                    <a16:creationId xmlns:a16="http://schemas.microsoft.com/office/drawing/2014/main" id="{22AC757C-515F-2B49-B940-90A2A75B1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9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7" name="Freeform 166">
                <a:extLst>
                  <a:ext uri="{FF2B5EF4-FFF2-40B4-BE49-F238E27FC236}">
                    <a16:creationId xmlns:a16="http://schemas.microsoft.com/office/drawing/2014/main" id="{EADEFA6D-1EE6-FF4B-B99E-B7BAD675D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5" cy="6"/>
              </a:xfrm>
              <a:custGeom>
                <a:avLst/>
                <a:gdLst>
                  <a:gd name="T0" fmla="*/ 0 w 287"/>
                  <a:gd name="T1" fmla="*/ 0 h 32"/>
                  <a:gd name="T2" fmla="*/ 10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8" name="Freeform 167">
                <a:extLst>
                  <a:ext uri="{FF2B5EF4-FFF2-40B4-BE49-F238E27FC236}">
                    <a16:creationId xmlns:a16="http://schemas.microsoft.com/office/drawing/2014/main" id="{9DD82F9B-F321-C240-A955-D96B4179F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7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7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9" name="Freeform 168">
                <a:extLst>
                  <a:ext uri="{FF2B5EF4-FFF2-40B4-BE49-F238E27FC236}">
                    <a16:creationId xmlns:a16="http://schemas.microsoft.com/office/drawing/2014/main" id="{CE747874-C728-7F49-8C43-6404A78ED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0" cy="5"/>
              </a:xfrm>
              <a:custGeom>
                <a:avLst/>
                <a:gdLst>
                  <a:gd name="T0" fmla="*/ 0 w 258"/>
                  <a:gd name="T1" fmla="*/ 0 h 29"/>
                  <a:gd name="T2" fmla="*/ 19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0" name="Freeform 169">
                <a:extLst>
                  <a:ext uri="{FF2B5EF4-FFF2-40B4-BE49-F238E27FC236}">
                    <a16:creationId xmlns:a16="http://schemas.microsoft.com/office/drawing/2014/main" id="{187867EF-E80D-5C44-93E6-ABEF47147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3" cy="5"/>
              </a:xfrm>
              <a:custGeom>
                <a:avLst/>
                <a:gdLst>
                  <a:gd name="T0" fmla="*/ 0 w 277"/>
                  <a:gd name="T1" fmla="*/ 0 h 29"/>
                  <a:gd name="T2" fmla="*/ 277 w 277"/>
                  <a:gd name="T3" fmla="*/ 0 h 29"/>
                  <a:gd name="T4" fmla="*/ 258 w 277"/>
                  <a:gd name="T5" fmla="*/ 29 h 29"/>
                  <a:gd name="T6" fmla="*/ 0 w 277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9">
                    <a:moveTo>
                      <a:pt x="0" y="0"/>
                    </a:moveTo>
                    <a:lnTo>
                      <a:pt x="277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1" name="Freeform 170">
                <a:extLst>
                  <a:ext uri="{FF2B5EF4-FFF2-40B4-BE49-F238E27FC236}">
                    <a16:creationId xmlns:a16="http://schemas.microsoft.com/office/drawing/2014/main" id="{84BA97B7-4CDD-F145-A222-7DDC4BAB5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3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3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2" name="Freeform 171">
                <a:extLst>
                  <a:ext uri="{FF2B5EF4-FFF2-40B4-BE49-F238E27FC236}">
                    <a16:creationId xmlns:a16="http://schemas.microsoft.com/office/drawing/2014/main" id="{DA5C3E3D-D52E-EB49-89E3-B50AC4225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7" cy="5"/>
              </a:xfrm>
              <a:custGeom>
                <a:avLst/>
                <a:gdLst>
                  <a:gd name="T0" fmla="*/ 0 w 239"/>
                  <a:gd name="T1" fmla="*/ 0 h 26"/>
                  <a:gd name="T2" fmla="*/ 239 w 239"/>
                  <a:gd name="T3" fmla="*/ 0 h 26"/>
                  <a:gd name="T4" fmla="*/ 216 w 239"/>
                  <a:gd name="T5" fmla="*/ 26 h 26"/>
                  <a:gd name="T6" fmla="*/ 0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3" name="Freeform 172">
                <a:extLst>
                  <a:ext uri="{FF2B5EF4-FFF2-40B4-BE49-F238E27FC236}">
                    <a16:creationId xmlns:a16="http://schemas.microsoft.com/office/drawing/2014/main" id="{618F311A-71DE-4D41-8DAF-E7B9C9B1D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1" cy="4"/>
              </a:xfrm>
              <a:custGeom>
                <a:avLst/>
                <a:gdLst>
                  <a:gd name="T0" fmla="*/ 0 w 163"/>
                  <a:gd name="T1" fmla="*/ 0 h 16"/>
                  <a:gd name="T2" fmla="*/ 30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30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4" name="Freeform 173">
                <a:extLst>
                  <a:ext uri="{FF2B5EF4-FFF2-40B4-BE49-F238E27FC236}">
                    <a16:creationId xmlns:a16="http://schemas.microsoft.com/office/drawing/2014/main" id="{38D4C814-F238-1143-BD87-1A6D94E53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7" cy="4"/>
              </a:xfrm>
              <a:custGeom>
                <a:avLst/>
                <a:gdLst>
                  <a:gd name="T0" fmla="*/ 0 w 193"/>
                  <a:gd name="T1" fmla="*/ 0 h 16"/>
                  <a:gd name="T2" fmla="*/ 193 w 193"/>
                  <a:gd name="T3" fmla="*/ 0 h 16"/>
                  <a:gd name="T4" fmla="*/ 163 w 193"/>
                  <a:gd name="T5" fmla="*/ 16 h 16"/>
                  <a:gd name="T6" fmla="*/ 0 w 19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6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5" name="Freeform 174">
                <a:extLst>
                  <a:ext uri="{FF2B5EF4-FFF2-40B4-BE49-F238E27FC236}">
                    <a16:creationId xmlns:a16="http://schemas.microsoft.com/office/drawing/2014/main" id="{FE9B7349-E88B-0440-888C-618C8C170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6" name="Freeform 175">
                <a:extLst>
                  <a:ext uri="{FF2B5EF4-FFF2-40B4-BE49-F238E27FC236}">
                    <a16:creationId xmlns:a16="http://schemas.microsoft.com/office/drawing/2014/main" id="{EBDCD122-6E04-994C-9855-8EAEBFAC6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7" name="Freeform 176">
                <a:extLst>
                  <a:ext uri="{FF2B5EF4-FFF2-40B4-BE49-F238E27FC236}">
                    <a16:creationId xmlns:a16="http://schemas.microsoft.com/office/drawing/2014/main" id="{91DF60C0-C9BC-4242-BA8A-ACAA0B9E7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25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8" name="Freeform 177">
                <a:extLst>
                  <a:ext uri="{FF2B5EF4-FFF2-40B4-BE49-F238E27FC236}">
                    <a16:creationId xmlns:a16="http://schemas.microsoft.com/office/drawing/2014/main" id="{7845680A-8035-9C48-B7F2-2B2137740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71"/>
                <a:ext cx="59" cy="59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5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1 h 307"/>
                  <a:gd name="T34" fmla="*/ 34 w 307"/>
                  <a:gd name="T35" fmla="*/ 250 h 307"/>
                  <a:gd name="T36" fmla="*/ 57 w 307"/>
                  <a:gd name="T37" fmla="*/ 276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6 h 307"/>
                  <a:gd name="T50" fmla="*/ 273 w 307"/>
                  <a:gd name="T51" fmla="*/ 250 h 307"/>
                  <a:gd name="T52" fmla="*/ 292 w 307"/>
                  <a:gd name="T53" fmla="*/ 221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5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1"/>
                    </a:lnTo>
                    <a:lnTo>
                      <a:pt x="34" y="250"/>
                    </a:lnTo>
                    <a:lnTo>
                      <a:pt x="57" y="276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9" name="Freeform 178">
                <a:extLst>
                  <a:ext uri="{FF2B5EF4-FFF2-40B4-BE49-F238E27FC236}">
                    <a16:creationId xmlns:a16="http://schemas.microsoft.com/office/drawing/2014/main" id="{F118F9DF-2EF0-2748-A8A6-6D34DC7A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8"/>
                <a:ext cx="14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0" name="Freeform 179">
                <a:extLst>
                  <a:ext uri="{FF2B5EF4-FFF2-40B4-BE49-F238E27FC236}">
                    <a16:creationId xmlns:a16="http://schemas.microsoft.com/office/drawing/2014/main" id="{49330B12-F3A7-904B-8EFA-A6B3E2E16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699"/>
                <a:ext cx="26" cy="3"/>
              </a:xfrm>
              <a:custGeom>
                <a:avLst/>
                <a:gdLst>
                  <a:gd name="T0" fmla="*/ 32 w 133"/>
                  <a:gd name="T1" fmla="*/ 0 h 12"/>
                  <a:gd name="T2" fmla="*/ 0 w 133"/>
                  <a:gd name="T3" fmla="*/ 12 h 12"/>
                  <a:gd name="T4" fmla="*/ 133 w 133"/>
                  <a:gd name="T5" fmla="*/ 12 h 12"/>
                  <a:gd name="T6" fmla="*/ 32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3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1" name="Freeform 180">
                <a:extLst>
                  <a:ext uri="{FF2B5EF4-FFF2-40B4-BE49-F238E27FC236}">
                    <a16:creationId xmlns:a16="http://schemas.microsoft.com/office/drawing/2014/main" id="{808B35CF-125B-1A48-B633-B69FE72BB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9"/>
                <a:ext cx="20" cy="3"/>
              </a:xfrm>
              <a:custGeom>
                <a:avLst/>
                <a:gdLst>
                  <a:gd name="T0" fmla="*/ 0 w 101"/>
                  <a:gd name="T1" fmla="*/ 0 h 12"/>
                  <a:gd name="T2" fmla="*/ 70 w 101"/>
                  <a:gd name="T3" fmla="*/ 0 h 12"/>
                  <a:gd name="T4" fmla="*/ 101 w 101"/>
                  <a:gd name="T5" fmla="*/ 12 h 12"/>
                  <a:gd name="T6" fmla="*/ 0 w 101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2">
                    <a:moveTo>
                      <a:pt x="0" y="0"/>
                    </a:moveTo>
                    <a:lnTo>
                      <a:pt x="70" y="0"/>
                    </a:lnTo>
                    <a:lnTo>
                      <a:pt x="10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2" name="Freeform 181">
                <a:extLst>
                  <a:ext uri="{FF2B5EF4-FFF2-40B4-BE49-F238E27FC236}">
                    <a16:creationId xmlns:a16="http://schemas.microsoft.com/office/drawing/2014/main" id="{A8C08BBC-1F90-DE48-B3F8-503FB9D26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2"/>
                <a:ext cx="38" cy="3"/>
              </a:xfrm>
              <a:custGeom>
                <a:avLst/>
                <a:gdLst>
                  <a:gd name="T0" fmla="*/ 30 w 193"/>
                  <a:gd name="T1" fmla="*/ 0 h 17"/>
                  <a:gd name="T2" fmla="*/ 0 w 193"/>
                  <a:gd name="T3" fmla="*/ 17 h 17"/>
                  <a:gd name="T4" fmla="*/ 193 w 193"/>
                  <a:gd name="T5" fmla="*/ 17 h 17"/>
                  <a:gd name="T6" fmla="*/ 3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30" y="0"/>
                    </a:moveTo>
                    <a:lnTo>
                      <a:pt x="0" y="17"/>
                    </a:lnTo>
                    <a:lnTo>
                      <a:pt x="193" y="1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3" name="Freeform 182">
                <a:extLst>
                  <a:ext uri="{FF2B5EF4-FFF2-40B4-BE49-F238E27FC236}">
                    <a16:creationId xmlns:a16="http://schemas.microsoft.com/office/drawing/2014/main" id="{E99A9D6E-0E43-4E44-A937-3351D0173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3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4" name="Freeform 183">
                <a:extLst>
                  <a:ext uri="{FF2B5EF4-FFF2-40B4-BE49-F238E27FC236}">
                    <a16:creationId xmlns:a16="http://schemas.microsoft.com/office/drawing/2014/main" id="{10D3D7BD-99C6-D447-A617-D2F57EE6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05"/>
                <a:ext cx="46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5" name="Freeform 184">
                <a:extLst>
                  <a:ext uri="{FF2B5EF4-FFF2-40B4-BE49-F238E27FC236}">
                    <a16:creationId xmlns:a16="http://schemas.microsoft.com/office/drawing/2014/main" id="{9D5087D2-F5CB-154C-A89A-6B15B61F6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5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6" name="Freeform 185">
                <a:extLst>
                  <a:ext uri="{FF2B5EF4-FFF2-40B4-BE49-F238E27FC236}">
                    <a16:creationId xmlns:a16="http://schemas.microsoft.com/office/drawing/2014/main" id="{7EFE3F58-41F0-354E-AE16-57388FD44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0"/>
                <a:ext cx="54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7" name="Freeform 186">
                <a:extLst>
                  <a:ext uri="{FF2B5EF4-FFF2-40B4-BE49-F238E27FC236}">
                    <a16:creationId xmlns:a16="http://schemas.microsoft.com/office/drawing/2014/main" id="{3465C527-C87C-B544-B0C4-984C0BA2B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10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8" name="Freeform 187">
                <a:extLst>
                  <a:ext uri="{FF2B5EF4-FFF2-40B4-BE49-F238E27FC236}">
                    <a16:creationId xmlns:a16="http://schemas.microsoft.com/office/drawing/2014/main" id="{81A3B22A-F4BC-C948-A785-BEBFCE7BE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15"/>
                <a:ext cx="58" cy="7"/>
              </a:xfrm>
              <a:custGeom>
                <a:avLst/>
                <a:gdLst>
                  <a:gd name="T0" fmla="*/ 11 w 299"/>
                  <a:gd name="T1" fmla="*/ 0 h 34"/>
                  <a:gd name="T2" fmla="*/ 0 w 299"/>
                  <a:gd name="T3" fmla="*/ 34 h 34"/>
                  <a:gd name="T4" fmla="*/ 299 w 299"/>
                  <a:gd name="T5" fmla="*/ 34 h 34"/>
                  <a:gd name="T6" fmla="*/ 11 w 29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4">
                    <a:moveTo>
                      <a:pt x="11" y="0"/>
                    </a:moveTo>
                    <a:lnTo>
                      <a:pt x="0" y="34"/>
                    </a:lnTo>
                    <a:lnTo>
                      <a:pt x="299" y="3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9" name="Freeform 188">
                <a:extLst>
                  <a:ext uri="{FF2B5EF4-FFF2-40B4-BE49-F238E27FC236}">
                    <a16:creationId xmlns:a16="http://schemas.microsoft.com/office/drawing/2014/main" id="{9C84552E-79F4-5A41-B9BE-6C5BDC4DC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0" name="Freeform 189">
                <a:extLst>
                  <a:ext uri="{FF2B5EF4-FFF2-40B4-BE49-F238E27FC236}">
                    <a16:creationId xmlns:a16="http://schemas.microsoft.com/office/drawing/2014/main" id="{EAD0707B-564A-D648-961B-C85E0D4CE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2"/>
                <a:ext cx="60" cy="6"/>
              </a:xfrm>
              <a:custGeom>
                <a:avLst/>
                <a:gdLst>
                  <a:gd name="T0" fmla="*/ 4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4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4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1" name="Freeform 190">
                <a:extLst>
                  <a:ext uri="{FF2B5EF4-FFF2-40B4-BE49-F238E27FC236}">
                    <a16:creationId xmlns:a16="http://schemas.microsoft.com/office/drawing/2014/main" id="{F71CB1B2-50A4-D945-BBB7-90A94ECAD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22"/>
                <a:ext cx="59" cy="6"/>
              </a:xfrm>
              <a:custGeom>
                <a:avLst/>
                <a:gdLst>
                  <a:gd name="T0" fmla="*/ 0 w 303"/>
                  <a:gd name="T1" fmla="*/ 0 h 34"/>
                  <a:gd name="T2" fmla="*/ 299 w 303"/>
                  <a:gd name="T3" fmla="*/ 0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299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2" name="Freeform 191">
                <a:extLst>
                  <a:ext uri="{FF2B5EF4-FFF2-40B4-BE49-F238E27FC236}">
                    <a16:creationId xmlns:a16="http://schemas.microsoft.com/office/drawing/2014/main" id="{0CBEC0DA-100D-E649-81C2-1DDEB2418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4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4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3" name="Freeform 192">
                <a:extLst>
                  <a:ext uri="{FF2B5EF4-FFF2-40B4-BE49-F238E27FC236}">
                    <a16:creationId xmlns:a16="http://schemas.microsoft.com/office/drawing/2014/main" id="{3C43670D-FEA4-D646-8356-6C911724C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4" name="Freeform 193">
                <a:extLst>
                  <a:ext uri="{FF2B5EF4-FFF2-40B4-BE49-F238E27FC236}">
                    <a16:creationId xmlns:a16="http://schemas.microsoft.com/office/drawing/2014/main" id="{85C9BBBB-EB31-2448-BDB1-F2AFA0276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1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1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5" name="Freeform 194">
                <a:extLst>
                  <a:ext uri="{FF2B5EF4-FFF2-40B4-BE49-F238E27FC236}">
                    <a16:creationId xmlns:a16="http://schemas.microsoft.com/office/drawing/2014/main" id="{E6AAE11E-8D62-8049-8E2F-2DE8114A2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8" cy="6"/>
              </a:xfrm>
              <a:custGeom>
                <a:avLst/>
                <a:gdLst>
                  <a:gd name="T0" fmla="*/ 0 w 299"/>
                  <a:gd name="T1" fmla="*/ 0 h 31"/>
                  <a:gd name="T2" fmla="*/ 299 w 299"/>
                  <a:gd name="T3" fmla="*/ 0 h 31"/>
                  <a:gd name="T4" fmla="*/ 288 w 299"/>
                  <a:gd name="T5" fmla="*/ 31 h 31"/>
                  <a:gd name="T6" fmla="*/ 0 w 299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1">
                    <a:moveTo>
                      <a:pt x="0" y="0"/>
                    </a:moveTo>
                    <a:lnTo>
                      <a:pt x="299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6" name="Freeform 195">
                <a:extLst>
                  <a:ext uri="{FF2B5EF4-FFF2-40B4-BE49-F238E27FC236}">
                    <a16:creationId xmlns:a16="http://schemas.microsoft.com/office/drawing/2014/main" id="{89FCF462-2717-4E47-9B88-686EB8A49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7" name="Freeform 196">
                <a:extLst>
                  <a:ext uri="{FF2B5EF4-FFF2-40B4-BE49-F238E27FC236}">
                    <a16:creationId xmlns:a16="http://schemas.microsoft.com/office/drawing/2014/main" id="{EAC33253-BE90-594D-85C4-58A5775E9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4" cy="6"/>
              </a:xfrm>
              <a:custGeom>
                <a:avLst/>
                <a:gdLst>
                  <a:gd name="T0" fmla="*/ 0 w 277"/>
                  <a:gd name="T1" fmla="*/ 0 h 30"/>
                  <a:gd name="T2" fmla="*/ 277 w 277"/>
                  <a:gd name="T3" fmla="*/ 0 h 30"/>
                  <a:gd name="T4" fmla="*/ 258 w 277"/>
                  <a:gd name="T5" fmla="*/ 30 h 30"/>
                  <a:gd name="T6" fmla="*/ 0 w 277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30">
                    <a:moveTo>
                      <a:pt x="0" y="0"/>
                    </a:moveTo>
                    <a:lnTo>
                      <a:pt x="277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8" name="Freeform 197">
                <a:extLst>
                  <a:ext uri="{FF2B5EF4-FFF2-40B4-BE49-F238E27FC236}">
                    <a16:creationId xmlns:a16="http://schemas.microsoft.com/office/drawing/2014/main" id="{7C50F602-8A02-6743-8F09-EBA397F2A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3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3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9" name="Freeform 198">
                <a:extLst>
                  <a:ext uri="{FF2B5EF4-FFF2-40B4-BE49-F238E27FC236}">
                    <a16:creationId xmlns:a16="http://schemas.microsoft.com/office/drawing/2014/main" id="{6F4CAC24-3F8B-A842-BDA1-EAE902F7C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0" name="Freeform 199">
                <a:extLst>
                  <a:ext uri="{FF2B5EF4-FFF2-40B4-BE49-F238E27FC236}">
                    <a16:creationId xmlns:a16="http://schemas.microsoft.com/office/drawing/2014/main" id="{811216EA-BE50-5544-8519-47CAF63A4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30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30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1" name="Freeform 200">
                <a:extLst>
                  <a:ext uri="{FF2B5EF4-FFF2-40B4-BE49-F238E27FC236}">
                    <a16:creationId xmlns:a16="http://schemas.microsoft.com/office/drawing/2014/main" id="{E973D607-EB48-3646-BE79-54E6A6339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8" cy="3"/>
              </a:xfrm>
              <a:custGeom>
                <a:avLst/>
                <a:gdLst>
                  <a:gd name="T0" fmla="*/ 0 w 193"/>
                  <a:gd name="T1" fmla="*/ 0 h 17"/>
                  <a:gd name="T2" fmla="*/ 193 w 193"/>
                  <a:gd name="T3" fmla="*/ 0 h 17"/>
                  <a:gd name="T4" fmla="*/ 163 w 193"/>
                  <a:gd name="T5" fmla="*/ 17 h 17"/>
                  <a:gd name="T6" fmla="*/ 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2" name="Freeform 201">
                <a:extLst>
                  <a:ext uri="{FF2B5EF4-FFF2-40B4-BE49-F238E27FC236}">
                    <a16:creationId xmlns:a16="http://schemas.microsoft.com/office/drawing/2014/main" id="{645D6E05-101E-874F-B59F-970FBAB80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3" name="Freeform 202">
                <a:extLst>
                  <a:ext uri="{FF2B5EF4-FFF2-40B4-BE49-F238E27FC236}">
                    <a16:creationId xmlns:a16="http://schemas.microsoft.com/office/drawing/2014/main" id="{3710CA87-4FC8-E14C-BE5A-CE1C02C8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4" name="Freeform 203">
                <a:extLst>
                  <a:ext uri="{FF2B5EF4-FFF2-40B4-BE49-F238E27FC236}">
                    <a16:creationId xmlns:a16="http://schemas.microsoft.com/office/drawing/2014/main" id="{B04E08D9-58E3-8149-9CF6-C9D5C6CCF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6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5" name="Freeform 204">
                <a:extLst>
                  <a:ext uri="{FF2B5EF4-FFF2-40B4-BE49-F238E27FC236}">
                    <a16:creationId xmlns:a16="http://schemas.microsoft.com/office/drawing/2014/main" id="{8F63FD14-13ED-2540-99D6-4A9E87A4A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7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4 w 307"/>
                  <a:gd name="T27" fmla="*/ 121 h 307"/>
                  <a:gd name="T28" fmla="*/ 0 w 307"/>
                  <a:gd name="T29" fmla="*/ 155 h 307"/>
                  <a:gd name="T30" fmla="*/ 4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7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2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7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7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2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</p:grpSp>
        <p:sp>
          <p:nvSpPr>
            <p:cNvPr id="19" name="Line 206">
              <a:extLst>
                <a:ext uri="{FF2B5EF4-FFF2-40B4-BE49-F238E27FC236}">
                  <a16:creationId xmlns:a16="http://schemas.microsoft.com/office/drawing/2014/main" id="{8E0A1361-7067-F347-A8A6-BF1ECA047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" name="Freeform 207">
              <a:extLst>
                <a:ext uri="{FF2B5EF4-FFF2-40B4-BE49-F238E27FC236}">
                  <a16:creationId xmlns:a16="http://schemas.microsoft.com/office/drawing/2014/main" id="{3D28D6C3-0598-0D48-87C7-4211A67F5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513 w 1023"/>
                <a:gd name="T1" fmla="*/ 0 h 736"/>
                <a:gd name="T2" fmla="*/ 0 w 1023"/>
                <a:gd name="T3" fmla="*/ 736 h 736"/>
                <a:gd name="T4" fmla="*/ 1023 w 1023"/>
                <a:gd name="T5" fmla="*/ 736 h 736"/>
                <a:gd name="T6" fmla="*/ 513 w 1023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513" y="0"/>
                  </a:moveTo>
                  <a:lnTo>
                    <a:pt x="0" y="736"/>
                  </a:lnTo>
                  <a:lnTo>
                    <a:pt x="1023" y="7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1" name="Freeform 208">
              <a:extLst>
                <a:ext uri="{FF2B5EF4-FFF2-40B4-BE49-F238E27FC236}">
                  <a16:creationId xmlns:a16="http://schemas.microsoft.com/office/drawing/2014/main" id="{9ED8824E-DEB2-364D-B80C-DA871841F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0 w 1023"/>
                <a:gd name="T1" fmla="*/ 736 h 736"/>
                <a:gd name="T2" fmla="*/ 1023 w 1023"/>
                <a:gd name="T3" fmla="*/ 736 h 736"/>
                <a:gd name="T4" fmla="*/ 513 w 1023"/>
                <a:gd name="T5" fmla="*/ 0 h 736"/>
                <a:gd name="T6" fmla="*/ 0 w 1023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0" y="736"/>
                  </a:moveTo>
                  <a:lnTo>
                    <a:pt x="1023" y="736"/>
                  </a:lnTo>
                  <a:lnTo>
                    <a:pt x="513" y="0"/>
                  </a:lnTo>
                  <a:lnTo>
                    <a:pt x="0" y="736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2" name="Line 209">
              <a:extLst>
                <a:ext uri="{FF2B5EF4-FFF2-40B4-BE49-F238E27FC236}">
                  <a16:creationId xmlns:a16="http://schemas.microsoft.com/office/drawing/2014/main" id="{92B0D3D6-9B72-4440-9897-A0849887B8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3" name="Freeform 210">
              <a:extLst>
                <a:ext uri="{FF2B5EF4-FFF2-40B4-BE49-F238E27FC236}">
                  <a16:creationId xmlns:a16="http://schemas.microsoft.com/office/drawing/2014/main" id="{B43BA580-AA47-3642-A149-551B4543C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550" y="3065463"/>
              <a:ext cx="628650" cy="0"/>
            </a:xfrm>
            <a:custGeom>
              <a:avLst/>
              <a:gdLst>
                <a:gd name="T0" fmla="*/ 2047 w 2047"/>
                <a:gd name="T1" fmla="*/ 1033 w 2047"/>
                <a:gd name="T2" fmla="*/ 0 w 20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47">
                  <a:moveTo>
                    <a:pt x="2047" y="0"/>
                  </a:moveTo>
                  <a:lnTo>
                    <a:pt x="1033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4" name="Freeform 211">
              <a:extLst>
                <a:ext uri="{FF2B5EF4-FFF2-40B4-BE49-F238E27FC236}">
                  <a16:creationId xmlns:a16="http://schemas.microsoft.com/office/drawing/2014/main" id="{8686E7CD-1101-6548-8A77-9C276583A8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2588" y="3065463"/>
              <a:ext cx="681038" cy="122238"/>
            </a:xfrm>
            <a:custGeom>
              <a:avLst/>
              <a:gdLst>
                <a:gd name="T0" fmla="*/ 1298 w 2218"/>
                <a:gd name="T1" fmla="*/ 0 h 400"/>
                <a:gd name="T2" fmla="*/ 915 w 2218"/>
                <a:gd name="T3" fmla="*/ 400 h 400"/>
                <a:gd name="T4" fmla="*/ 1605 w 2218"/>
                <a:gd name="T5" fmla="*/ 0 h 400"/>
                <a:gd name="T6" fmla="*/ 1221 w 2218"/>
                <a:gd name="T7" fmla="*/ 400 h 400"/>
                <a:gd name="T8" fmla="*/ 2218 w 2218"/>
                <a:gd name="T9" fmla="*/ 0 h 400"/>
                <a:gd name="T10" fmla="*/ 1835 w 2218"/>
                <a:gd name="T11" fmla="*/ 400 h 400"/>
                <a:gd name="T12" fmla="*/ 1911 w 2218"/>
                <a:gd name="T13" fmla="*/ 0 h 400"/>
                <a:gd name="T14" fmla="*/ 1528 w 2218"/>
                <a:gd name="T15" fmla="*/ 400 h 400"/>
                <a:gd name="T16" fmla="*/ 381 w 2218"/>
                <a:gd name="T17" fmla="*/ 0 h 400"/>
                <a:gd name="T18" fmla="*/ 0 w 2218"/>
                <a:gd name="T19" fmla="*/ 400 h 400"/>
                <a:gd name="T20" fmla="*/ 995 w 2218"/>
                <a:gd name="T21" fmla="*/ 0 h 400"/>
                <a:gd name="T22" fmla="*/ 614 w 2218"/>
                <a:gd name="T23" fmla="*/ 400 h 400"/>
                <a:gd name="T24" fmla="*/ 688 w 2218"/>
                <a:gd name="T25" fmla="*/ 0 h 400"/>
                <a:gd name="T26" fmla="*/ 307 w 2218"/>
                <a:gd name="T27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8" h="400">
                  <a:moveTo>
                    <a:pt x="1298" y="0"/>
                  </a:moveTo>
                  <a:lnTo>
                    <a:pt x="915" y="400"/>
                  </a:lnTo>
                  <a:moveTo>
                    <a:pt x="1605" y="0"/>
                  </a:moveTo>
                  <a:lnTo>
                    <a:pt x="1221" y="400"/>
                  </a:lnTo>
                  <a:moveTo>
                    <a:pt x="2218" y="0"/>
                  </a:moveTo>
                  <a:lnTo>
                    <a:pt x="1835" y="400"/>
                  </a:lnTo>
                  <a:moveTo>
                    <a:pt x="1911" y="0"/>
                  </a:moveTo>
                  <a:lnTo>
                    <a:pt x="1528" y="400"/>
                  </a:lnTo>
                  <a:moveTo>
                    <a:pt x="381" y="0"/>
                  </a:moveTo>
                  <a:lnTo>
                    <a:pt x="0" y="400"/>
                  </a:lnTo>
                  <a:moveTo>
                    <a:pt x="995" y="0"/>
                  </a:moveTo>
                  <a:lnTo>
                    <a:pt x="614" y="400"/>
                  </a:lnTo>
                  <a:moveTo>
                    <a:pt x="688" y="0"/>
                  </a:moveTo>
                  <a:lnTo>
                    <a:pt x="307" y="40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5" name="Freeform 212">
              <a:extLst>
                <a:ext uri="{FF2B5EF4-FFF2-40B4-BE49-F238E27FC236}">
                  <a16:creationId xmlns:a16="http://schemas.microsoft.com/office/drawing/2014/main" id="{F0E3654B-56D4-E847-A44A-71076A7C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5575"/>
              <a:ext cx="22225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6" name="Freeform 213">
              <a:extLst>
                <a:ext uri="{FF2B5EF4-FFF2-40B4-BE49-F238E27FC236}">
                  <a16:creationId xmlns:a16="http://schemas.microsoft.com/office/drawing/2014/main" id="{C3471802-B5E5-C641-BAF1-2EAA522D1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697163"/>
              <a:ext cx="41275" cy="4763"/>
            </a:xfrm>
            <a:custGeom>
              <a:avLst/>
              <a:gdLst>
                <a:gd name="T0" fmla="*/ 32 w 133"/>
                <a:gd name="T1" fmla="*/ 0 h 12"/>
                <a:gd name="T2" fmla="*/ 0 w 133"/>
                <a:gd name="T3" fmla="*/ 12 h 12"/>
                <a:gd name="T4" fmla="*/ 133 w 133"/>
                <a:gd name="T5" fmla="*/ 12 h 12"/>
                <a:gd name="T6" fmla="*/ 32 w 1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2">
                  <a:moveTo>
                    <a:pt x="32" y="0"/>
                  </a:moveTo>
                  <a:lnTo>
                    <a:pt x="0" y="12"/>
                  </a:lnTo>
                  <a:lnTo>
                    <a:pt x="133" y="1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7" name="Freeform 214">
              <a:extLst>
                <a:ext uri="{FF2B5EF4-FFF2-40B4-BE49-F238E27FC236}">
                  <a16:creationId xmlns:a16="http://schemas.microsoft.com/office/drawing/2014/main" id="{A4494493-955C-C44C-A8FB-0B2C5590F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7163"/>
              <a:ext cx="31750" cy="4763"/>
            </a:xfrm>
            <a:custGeom>
              <a:avLst/>
              <a:gdLst>
                <a:gd name="T0" fmla="*/ 0 w 101"/>
                <a:gd name="T1" fmla="*/ 0 h 12"/>
                <a:gd name="T2" fmla="*/ 70 w 101"/>
                <a:gd name="T3" fmla="*/ 0 h 12"/>
                <a:gd name="T4" fmla="*/ 101 w 101"/>
                <a:gd name="T5" fmla="*/ 12 h 12"/>
                <a:gd name="T6" fmla="*/ 0 w 10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">
                  <a:moveTo>
                    <a:pt x="0" y="0"/>
                  </a:moveTo>
                  <a:lnTo>
                    <a:pt x="70" y="0"/>
                  </a:lnTo>
                  <a:lnTo>
                    <a:pt x="10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8" name="Freeform 215">
              <a:extLst>
                <a:ext uri="{FF2B5EF4-FFF2-40B4-BE49-F238E27FC236}">
                  <a16:creationId xmlns:a16="http://schemas.microsoft.com/office/drawing/2014/main" id="{3858D0B0-8E84-5142-9550-770D6BFCB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1925"/>
              <a:ext cx="60325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9" name="Freeform 216">
              <a:extLst>
                <a:ext uri="{FF2B5EF4-FFF2-40B4-BE49-F238E27FC236}">
                  <a16:creationId xmlns:a16="http://schemas.microsoft.com/office/drawing/2014/main" id="{5C0E1EBB-2B10-1640-AD58-5232697B8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0" name="Freeform 217">
              <a:extLst>
                <a:ext uri="{FF2B5EF4-FFF2-40B4-BE49-F238E27FC236}">
                  <a16:creationId xmlns:a16="http://schemas.microsoft.com/office/drawing/2014/main" id="{F288E0E8-227D-1F4A-B45E-8672D5785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06688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1" name="Freeform 218">
              <a:extLst>
                <a:ext uri="{FF2B5EF4-FFF2-40B4-BE49-F238E27FC236}">
                  <a16:creationId xmlns:a16="http://schemas.microsoft.com/office/drawing/2014/main" id="{4A7C3BED-BFE3-1F42-8661-BF30FE0F6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6688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2" name="Freeform 219">
              <a:extLst>
                <a:ext uri="{FF2B5EF4-FFF2-40B4-BE49-F238E27FC236}">
                  <a16:creationId xmlns:a16="http://schemas.microsoft.com/office/drawing/2014/main" id="{F22D4DB6-7F7D-6245-BA14-CEBED5257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14625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3" name="Freeform 220">
              <a:extLst>
                <a:ext uri="{FF2B5EF4-FFF2-40B4-BE49-F238E27FC236}">
                  <a16:creationId xmlns:a16="http://schemas.microsoft.com/office/drawing/2014/main" id="{E69148DD-51E0-BA49-864E-6E6C2BC17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14625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4" name="Freeform 221">
              <a:extLst>
                <a:ext uri="{FF2B5EF4-FFF2-40B4-BE49-F238E27FC236}">
                  <a16:creationId xmlns:a16="http://schemas.microsoft.com/office/drawing/2014/main" id="{D3818788-2C23-D547-8F79-B4B4585B1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22563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5" name="Freeform 222">
              <a:extLst>
                <a:ext uri="{FF2B5EF4-FFF2-40B4-BE49-F238E27FC236}">
                  <a16:creationId xmlns:a16="http://schemas.microsoft.com/office/drawing/2014/main" id="{4FFFCEF0-67FB-5D46-93AE-ED5EE6F2E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22563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6" name="Freeform 223">
              <a:extLst>
                <a:ext uri="{FF2B5EF4-FFF2-40B4-BE49-F238E27FC236}">
                  <a16:creationId xmlns:a16="http://schemas.microsoft.com/office/drawing/2014/main" id="{9BD06A9C-E4E1-4145-89D9-505754998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33675"/>
              <a:ext cx="95250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7" name="Freeform 224">
              <a:extLst>
                <a:ext uri="{FF2B5EF4-FFF2-40B4-BE49-F238E27FC236}">
                  <a16:creationId xmlns:a16="http://schemas.microsoft.com/office/drawing/2014/main" id="{44257938-37CD-544A-A003-20FBF15D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33675"/>
              <a:ext cx="93663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8" name="Freeform 225">
              <a:extLst>
                <a:ext uri="{FF2B5EF4-FFF2-40B4-BE49-F238E27FC236}">
                  <a16:creationId xmlns:a16="http://schemas.microsoft.com/office/drawing/2014/main" id="{61CFA40D-F944-D742-8584-18E723F75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9" name="Freeform 226">
              <a:extLst>
                <a:ext uri="{FF2B5EF4-FFF2-40B4-BE49-F238E27FC236}">
                  <a16:creationId xmlns:a16="http://schemas.microsoft.com/office/drawing/2014/main" id="{5D63F3B3-6997-1043-8673-37ECC159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5250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0" name="Freeform 227">
              <a:extLst>
                <a:ext uri="{FF2B5EF4-FFF2-40B4-BE49-F238E27FC236}">
                  <a16:creationId xmlns:a16="http://schemas.microsoft.com/office/drawing/2014/main" id="{F2FA48CA-606F-294B-B119-5B74411EF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88900" cy="9525"/>
            </a:xfrm>
            <a:custGeom>
              <a:avLst/>
              <a:gdLst>
                <a:gd name="T0" fmla="*/ 0 w 288"/>
                <a:gd name="T1" fmla="*/ 0 h 31"/>
                <a:gd name="T2" fmla="*/ 11 w 288"/>
                <a:gd name="T3" fmla="*/ 31 h 31"/>
                <a:gd name="T4" fmla="*/ 288 w 288"/>
                <a:gd name="T5" fmla="*/ 31 h 31"/>
                <a:gd name="T6" fmla="*/ 0 w 288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1">
                  <a:moveTo>
                    <a:pt x="0" y="0"/>
                  </a:moveTo>
                  <a:lnTo>
                    <a:pt x="11" y="31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1" name="Freeform 228">
              <a:extLst>
                <a:ext uri="{FF2B5EF4-FFF2-40B4-BE49-F238E27FC236}">
                  <a16:creationId xmlns:a16="http://schemas.microsoft.com/office/drawing/2014/main" id="{83E33B10-6827-E74F-AC64-0BF6A298B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92075" cy="9525"/>
            </a:xfrm>
            <a:custGeom>
              <a:avLst/>
              <a:gdLst>
                <a:gd name="T0" fmla="*/ 0 w 299"/>
                <a:gd name="T1" fmla="*/ 0 h 31"/>
                <a:gd name="T2" fmla="*/ 299 w 299"/>
                <a:gd name="T3" fmla="*/ 0 h 31"/>
                <a:gd name="T4" fmla="*/ 288 w 299"/>
                <a:gd name="T5" fmla="*/ 31 h 31"/>
                <a:gd name="T6" fmla="*/ 0 w 299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1">
                  <a:moveTo>
                    <a:pt x="0" y="0"/>
                  </a:moveTo>
                  <a:lnTo>
                    <a:pt x="299" y="0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2" name="Freeform 229">
              <a:extLst>
                <a:ext uri="{FF2B5EF4-FFF2-40B4-BE49-F238E27FC236}">
                  <a16:creationId xmlns:a16="http://schemas.microsoft.com/office/drawing/2014/main" id="{4032D7FA-14E8-314A-BFED-C2145B72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3" name="Freeform 230">
              <a:extLst>
                <a:ext uri="{FF2B5EF4-FFF2-40B4-BE49-F238E27FC236}">
                  <a16:creationId xmlns:a16="http://schemas.microsoft.com/office/drawing/2014/main" id="{E9FEFA74-3064-D14F-BF8B-D7A63DE04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85725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4" name="Freeform 231">
              <a:extLst>
                <a:ext uri="{FF2B5EF4-FFF2-40B4-BE49-F238E27FC236}">
                  <a16:creationId xmlns:a16="http://schemas.microsoft.com/office/drawing/2014/main" id="{93FE2C6B-21E9-F042-9C46-E348A9598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5" name="Freeform 232">
              <a:extLst>
                <a:ext uri="{FF2B5EF4-FFF2-40B4-BE49-F238E27FC236}">
                  <a16:creationId xmlns:a16="http://schemas.microsoft.com/office/drawing/2014/main" id="{B78DA465-4515-E846-A944-6C036E1BC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6" name="Freeform 233">
              <a:extLst>
                <a:ext uri="{FF2B5EF4-FFF2-40B4-BE49-F238E27FC236}">
                  <a16:creationId xmlns:a16="http://schemas.microsoft.com/office/drawing/2014/main" id="{9DB8ED9F-7F5F-8F46-96A0-A4362407A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7" name="Freeform 234">
              <a:extLst>
                <a:ext uri="{FF2B5EF4-FFF2-40B4-BE49-F238E27FC236}">
                  <a16:creationId xmlns:a16="http://schemas.microsoft.com/office/drawing/2014/main" id="{0BC7732A-C323-1841-884D-962BBB8AF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60325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8" name="Freeform 235">
              <a:extLst>
                <a:ext uri="{FF2B5EF4-FFF2-40B4-BE49-F238E27FC236}">
                  <a16:creationId xmlns:a16="http://schemas.microsoft.com/office/drawing/2014/main" id="{E9858673-6194-FC4A-A394-522143B59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789238"/>
              <a:ext cx="22225" cy="1588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9" name="Freeform 236">
              <a:extLst>
                <a:ext uri="{FF2B5EF4-FFF2-40B4-BE49-F238E27FC236}">
                  <a16:creationId xmlns:a16="http://schemas.microsoft.com/office/drawing/2014/main" id="{B2164628-BE1B-AF46-8F53-1C4AC94E0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31750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0" name="Freeform 237">
              <a:extLst>
                <a:ext uri="{FF2B5EF4-FFF2-40B4-BE49-F238E27FC236}">
                  <a16:creationId xmlns:a16="http://schemas.microsoft.com/office/drawing/2014/main" id="{27409BB3-346D-E946-84A2-4A4F80614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1" name="Freeform 238">
              <a:extLst>
                <a:ext uri="{FF2B5EF4-FFF2-40B4-BE49-F238E27FC236}">
                  <a16:creationId xmlns:a16="http://schemas.microsoft.com/office/drawing/2014/main" id="{5D82344B-5806-7841-BB77-7A890D757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695575"/>
              <a:ext cx="95250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7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2" name="Freeform 239">
              <a:extLst>
                <a:ext uri="{FF2B5EF4-FFF2-40B4-BE49-F238E27FC236}">
                  <a16:creationId xmlns:a16="http://schemas.microsoft.com/office/drawing/2014/main" id="{CC662474-28B1-3442-9CAB-EBD82853B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0213"/>
              <a:ext cx="20638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3" name="Freeform 240">
              <a:extLst>
                <a:ext uri="{FF2B5EF4-FFF2-40B4-BE49-F238E27FC236}">
                  <a16:creationId xmlns:a16="http://schemas.microsoft.com/office/drawing/2014/main" id="{A2215AEC-E504-CB49-8F17-C330606B6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1800"/>
              <a:ext cx="39688" cy="3175"/>
            </a:xfrm>
            <a:custGeom>
              <a:avLst/>
              <a:gdLst>
                <a:gd name="T0" fmla="*/ 32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2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2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4" name="Freeform 241">
              <a:extLst>
                <a:ext uri="{FF2B5EF4-FFF2-40B4-BE49-F238E27FC236}">
                  <a16:creationId xmlns:a16="http://schemas.microsoft.com/office/drawing/2014/main" id="{0C2568EF-4CF4-0045-A324-0DCEBF7DA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1800"/>
              <a:ext cx="30163" cy="3175"/>
            </a:xfrm>
            <a:custGeom>
              <a:avLst/>
              <a:gdLst>
                <a:gd name="T0" fmla="*/ 0 w 101"/>
                <a:gd name="T1" fmla="*/ 0 h 10"/>
                <a:gd name="T2" fmla="*/ 70 w 101"/>
                <a:gd name="T3" fmla="*/ 0 h 10"/>
                <a:gd name="T4" fmla="*/ 101 w 101"/>
                <a:gd name="T5" fmla="*/ 10 h 10"/>
                <a:gd name="T6" fmla="*/ 0 w 10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0">
                  <a:moveTo>
                    <a:pt x="0" y="0"/>
                  </a:moveTo>
                  <a:lnTo>
                    <a:pt x="70" y="0"/>
                  </a:lnTo>
                  <a:lnTo>
                    <a:pt x="101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5" name="Freeform 242">
              <a:extLst>
                <a:ext uri="{FF2B5EF4-FFF2-40B4-BE49-F238E27FC236}">
                  <a16:creationId xmlns:a16="http://schemas.microsoft.com/office/drawing/2014/main" id="{1CDD84B9-99BA-674E-9CD1-4A9423F10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6" name="Freeform 243">
              <a:extLst>
                <a:ext uri="{FF2B5EF4-FFF2-40B4-BE49-F238E27FC236}">
                  <a16:creationId xmlns:a16="http://schemas.microsoft.com/office/drawing/2014/main" id="{C249B9AE-DCD3-DE49-8ED3-979B6EB5F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4975"/>
              <a:ext cx="49213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7" name="Freeform 244">
              <a:extLst>
                <a:ext uri="{FF2B5EF4-FFF2-40B4-BE49-F238E27FC236}">
                  <a16:creationId xmlns:a16="http://schemas.microsoft.com/office/drawing/2014/main" id="{1CEAC669-0A9F-AC45-B635-59CB3071F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1325"/>
              <a:ext cx="74613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8" name="Freeform 245">
              <a:extLst>
                <a:ext uri="{FF2B5EF4-FFF2-40B4-BE49-F238E27FC236}">
                  <a16:creationId xmlns:a16="http://schemas.microsoft.com/office/drawing/2014/main" id="{66FEB814-D85B-B245-8328-DE9BE09EF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81325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9" name="Freeform 246">
              <a:extLst>
                <a:ext uri="{FF2B5EF4-FFF2-40B4-BE49-F238E27FC236}">
                  <a16:creationId xmlns:a16="http://schemas.microsoft.com/office/drawing/2014/main" id="{5604D0C6-F28C-6347-9E3A-A55447F4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89263"/>
              <a:ext cx="84138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0" name="Freeform 247">
              <a:extLst>
                <a:ext uri="{FF2B5EF4-FFF2-40B4-BE49-F238E27FC236}">
                  <a16:creationId xmlns:a16="http://schemas.microsoft.com/office/drawing/2014/main" id="{CCDEC452-4F38-364F-BED7-BA782E9D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1" name="Freeform 248">
              <a:extLst>
                <a:ext uri="{FF2B5EF4-FFF2-40B4-BE49-F238E27FC236}">
                  <a16:creationId xmlns:a16="http://schemas.microsoft.com/office/drawing/2014/main" id="{3DD5851B-9F51-9043-96A1-F7CBD4624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2997200"/>
              <a:ext cx="90488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2" name="Freeform 249">
              <a:extLst>
                <a:ext uri="{FF2B5EF4-FFF2-40B4-BE49-F238E27FC236}">
                  <a16:creationId xmlns:a16="http://schemas.microsoft.com/office/drawing/2014/main" id="{39DEBD4C-3285-F64D-AB5C-409214340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97200"/>
              <a:ext cx="87313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3" name="Freeform 250">
              <a:extLst>
                <a:ext uri="{FF2B5EF4-FFF2-40B4-BE49-F238E27FC236}">
                  <a16:creationId xmlns:a16="http://schemas.microsoft.com/office/drawing/2014/main" id="{6C34E190-5660-864E-8A9E-19ABFBDF2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4" name="Freeform 251">
              <a:extLst>
                <a:ext uri="{FF2B5EF4-FFF2-40B4-BE49-F238E27FC236}">
                  <a16:creationId xmlns:a16="http://schemas.microsoft.com/office/drawing/2014/main" id="{720383FB-A8E8-9F45-BE59-4E814CDF2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06725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5" name="Freeform 252">
              <a:extLst>
                <a:ext uri="{FF2B5EF4-FFF2-40B4-BE49-F238E27FC236}">
                  <a16:creationId xmlns:a16="http://schemas.microsoft.com/office/drawing/2014/main" id="{39D676CF-BCE2-D040-A939-734B981B1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6" name="Freeform 253">
              <a:extLst>
                <a:ext uri="{FF2B5EF4-FFF2-40B4-BE49-F238E27FC236}">
                  <a16:creationId xmlns:a16="http://schemas.microsoft.com/office/drawing/2014/main" id="{7FFF9911-C92C-684F-AD61-FA0C6C7F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7" name="Freeform 254">
              <a:extLst>
                <a:ext uri="{FF2B5EF4-FFF2-40B4-BE49-F238E27FC236}">
                  <a16:creationId xmlns:a16="http://schemas.microsoft.com/office/drawing/2014/main" id="{C4DB6BFC-B355-1542-95D3-A92560C8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8" name="Freeform 255">
              <a:extLst>
                <a:ext uri="{FF2B5EF4-FFF2-40B4-BE49-F238E27FC236}">
                  <a16:creationId xmlns:a16="http://schemas.microsoft.com/office/drawing/2014/main" id="{E9821461-B75B-CA44-B826-904670E48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90488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9" name="Freeform 256">
              <a:extLst>
                <a:ext uri="{FF2B5EF4-FFF2-40B4-BE49-F238E27FC236}">
                  <a16:creationId xmlns:a16="http://schemas.microsoft.com/office/drawing/2014/main" id="{CD499315-544C-8D41-B00F-5B15A561C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0" name="Freeform 257">
              <a:extLst>
                <a:ext uri="{FF2B5EF4-FFF2-40B4-BE49-F238E27FC236}">
                  <a16:creationId xmlns:a16="http://schemas.microsoft.com/office/drawing/2014/main" id="{EBF54200-D05B-D649-A8BB-B0DAD45B2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84138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1" name="Freeform 258">
              <a:extLst>
                <a:ext uri="{FF2B5EF4-FFF2-40B4-BE49-F238E27FC236}">
                  <a16:creationId xmlns:a16="http://schemas.microsoft.com/office/drawing/2014/main" id="{89A7AC86-DF5E-4442-BA27-7A174561B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2" name="Freeform 259">
              <a:extLst>
                <a:ext uri="{FF2B5EF4-FFF2-40B4-BE49-F238E27FC236}">
                  <a16:creationId xmlns:a16="http://schemas.microsoft.com/office/drawing/2014/main" id="{8834DB72-ACEF-B448-99FD-30100AD0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74613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3" name="Freeform 260">
              <a:extLst>
                <a:ext uri="{FF2B5EF4-FFF2-40B4-BE49-F238E27FC236}">
                  <a16:creationId xmlns:a16="http://schemas.microsoft.com/office/drawing/2014/main" id="{DDB8C8C2-A4C0-FC46-9913-C380D94D3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4" name="Freeform 261">
              <a:extLst>
                <a:ext uri="{FF2B5EF4-FFF2-40B4-BE49-F238E27FC236}">
                  <a16:creationId xmlns:a16="http://schemas.microsoft.com/office/drawing/2014/main" id="{12AE1C7D-D038-3541-BBBA-04422CDE1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5" name="Freeform 262">
              <a:extLst>
                <a:ext uri="{FF2B5EF4-FFF2-40B4-BE49-F238E27FC236}">
                  <a16:creationId xmlns:a16="http://schemas.microsoft.com/office/drawing/2014/main" id="{B7A08FAE-5466-AC4A-8486-9FEE2B770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3063875"/>
              <a:ext cx="20638" cy="0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6" name="Freeform 263">
              <a:extLst>
                <a:ext uri="{FF2B5EF4-FFF2-40B4-BE49-F238E27FC236}">
                  <a16:creationId xmlns:a16="http://schemas.microsoft.com/office/drawing/2014/main" id="{01D423A4-F380-FE4E-BFF2-A3C3561F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0163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7" name="Freeform 264">
              <a:extLst>
                <a:ext uri="{FF2B5EF4-FFF2-40B4-BE49-F238E27FC236}">
                  <a16:creationId xmlns:a16="http://schemas.microsoft.com/office/drawing/2014/main" id="{79F4EB59-49FF-B24E-8C60-43717462A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9688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8" name="Freeform 265">
              <a:extLst>
                <a:ext uri="{FF2B5EF4-FFF2-40B4-BE49-F238E27FC236}">
                  <a16:creationId xmlns:a16="http://schemas.microsoft.com/office/drawing/2014/main" id="{DCB5900B-67A1-4349-A07E-EFE7A60D8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9" name="Freeform 266">
              <a:extLst>
                <a:ext uri="{FF2B5EF4-FFF2-40B4-BE49-F238E27FC236}">
                  <a16:creationId xmlns:a16="http://schemas.microsoft.com/office/drawing/2014/main" id="{2A292B35-AAB7-F747-8F9E-393D98B0F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0213"/>
              <a:ext cx="20638" cy="1588"/>
            </a:xfrm>
            <a:custGeom>
              <a:avLst/>
              <a:gdLst>
                <a:gd name="T0" fmla="*/ 34 w 67"/>
                <a:gd name="T1" fmla="*/ 0 h 5"/>
                <a:gd name="T2" fmla="*/ 0 w 67"/>
                <a:gd name="T3" fmla="*/ 5 h 5"/>
                <a:gd name="T4" fmla="*/ 67 w 67"/>
                <a:gd name="T5" fmla="*/ 5 h 5"/>
                <a:gd name="T6" fmla="*/ 34 w 6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">
                  <a:moveTo>
                    <a:pt x="34" y="0"/>
                  </a:moveTo>
                  <a:lnTo>
                    <a:pt x="0" y="5"/>
                  </a:lnTo>
                  <a:lnTo>
                    <a:pt x="67" y="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0" name="Freeform 267">
              <a:extLst>
                <a:ext uri="{FF2B5EF4-FFF2-40B4-BE49-F238E27FC236}">
                  <a16:creationId xmlns:a16="http://schemas.microsoft.com/office/drawing/2014/main" id="{02D3D16F-8633-EE41-9890-B8998A951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1800"/>
              <a:ext cx="41275" cy="3175"/>
            </a:xfrm>
            <a:custGeom>
              <a:avLst/>
              <a:gdLst>
                <a:gd name="T0" fmla="*/ 34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4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4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1" name="Freeform 268">
              <a:extLst>
                <a:ext uri="{FF2B5EF4-FFF2-40B4-BE49-F238E27FC236}">
                  <a16:creationId xmlns:a16="http://schemas.microsoft.com/office/drawing/2014/main" id="{4659F445-8A50-D04C-BC23-9003E3774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1800"/>
              <a:ext cx="30163" cy="3175"/>
            </a:xfrm>
            <a:custGeom>
              <a:avLst/>
              <a:gdLst>
                <a:gd name="T0" fmla="*/ 0 w 99"/>
                <a:gd name="T1" fmla="*/ 0 h 10"/>
                <a:gd name="T2" fmla="*/ 67 w 99"/>
                <a:gd name="T3" fmla="*/ 0 h 10"/>
                <a:gd name="T4" fmla="*/ 99 w 99"/>
                <a:gd name="T5" fmla="*/ 10 h 10"/>
                <a:gd name="T6" fmla="*/ 0 w 9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0">
                  <a:moveTo>
                    <a:pt x="0" y="0"/>
                  </a:moveTo>
                  <a:lnTo>
                    <a:pt x="67" y="0"/>
                  </a:lnTo>
                  <a:lnTo>
                    <a:pt x="9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2" name="Freeform 269">
              <a:extLst>
                <a:ext uri="{FF2B5EF4-FFF2-40B4-BE49-F238E27FC236}">
                  <a16:creationId xmlns:a16="http://schemas.microsoft.com/office/drawing/2014/main" id="{B1564589-3D83-D740-8650-C324DAAF2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3" name="Freeform 270">
              <a:extLst>
                <a:ext uri="{FF2B5EF4-FFF2-40B4-BE49-F238E27FC236}">
                  <a16:creationId xmlns:a16="http://schemas.microsoft.com/office/drawing/2014/main" id="{05EDD450-8A14-B042-A2C8-D8822D7BD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4975"/>
              <a:ext cx="50800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4" name="Freeform 271">
              <a:extLst>
                <a:ext uri="{FF2B5EF4-FFF2-40B4-BE49-F238E27FC236}">
                  <a16:creationId xmlns:a16="http://schemas.microsoft.com/office/drawing/2014/main" id="{A6CD81D1-4396-1241-B8F3-35115ABA8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1325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5" name="Freeform 272">
              <a:extLst>
                <a:ext uri="{FF2B5EF4-FFF2-40B4-BE49-F238E27FC236}">
                  <a16:creationId xmlns:a16="http://schemas.microsoft.com/office/drawing/2014/main" id="{1BACE5CB-2989-3C49-8220-3FC0D4111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81325"/>
              <a:ext cx="65088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6" name="Freeform 273">
              <a:extLst>
                <a:ext uri="{FF2B5EF4-FFF2-40B4-BE49-F238E27FC236}">
                  <a16:creationId xmlns:a16="http://schemas.microsoft.com/office/drawing/2014/main" id="{FF58AB73-C6BC-4C4C-9F40-35558D13D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89263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7" name="Freeform 274">
              <a:extLst>
                <a:ext uri="{FF2B5EF4-FFF2-40B4-BE49-F238E27FC236}">
                  <a16:creationId xmlns:a16="http://schemas.microsoft.com/office/drawing/2014/main" id="{40D9EF5B-999B-134F-AD36-21D11A815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8" name="Freeform 275">
              <a:extLst>
                <a:ext uri="{FF2B5EF4-FFF2-40B4-BE49-F238E27FC236}">
                  <a16:creationId xmlns:a16="http://schemas.microsoft.com/office/drawing/2014/main" id="{EC938562-B4AD-3644-843E-1B4C56B1A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97200"/>
              <a:ext cx="92075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9" name="Freeform 276">
              <a:extLst>
                <a:ext uri="{FF2B5EF4-FFF2-40B4-BE49-F238E27FC236}">
                  <a16:creationId xmlns:a16="http://schemas.microsoft.com/office/drawing/2014/main" id="{5E70B0B7-211A-1D48-B131-7BA6B119D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97200"/>
              <a:ext cx="88900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0" name="Freeform 277">
              <a:extLst>
                <a:ext uri="{FF2B5EF4-FFF2-40B4-BE49-F238E27FC236}">
                  <a16:creationId xmlns:a16="http://schemas.microsoft.com/office/drawing/2014/main" id="{828B3A03-5715-A243-A3A8-7307880FA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1" name="Freeform 278">
              <a:extLst>
                <a:ext uri="{FF2B5EF4-FFF2-40B4-BE49-F238E27FC236}">
                  <a16:creationId xmlns:a16="http://schemas.microsoft.com/office/drawing/2014/main" id="{5204C2A6-48F3-1142-9898-6A241291B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2" name="Freeform 279">
              <a:extLst>
                <a:ext uri="{FF2B5EF4-FFF2-40B4-BE49-F238E27FC236}">
                  <a16:creationId xmlns:a16="http://schemas.microsoft.com/office/drawing/2014/main" id="{94F58C3C-04FB-C042-8776-6338D4FE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3" name="Freeform 280">
              <a:extLst>
                <a:ext uri="{FF2B5EF4-FFF2-40B4-BE49-F238E27FC236}">
                  <a16:creationId xmlns:a16="http://schemas.microsoft.com/office/drawing/2014/main" id="{BAE89EF7-9416-D04A-8017-BA3FDBD48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4" name="Freeform 281">
              <a:extLst>
                <a:ext uri="{FF2B5EF4-FFF2-40B4-BE49-F238E27FC236}">
                  <a16:creationId xmlns:a16="http://schemas.microsoft.com/office/drawing/2014/main" id="{BB811A61-4722-EE49-AFEF-D6DDAC74E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88900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5" name="Freeform 282">
              <a:extLst>
                <a:ext uri="{FF2B5EF4-FFF2-40B4-BE49-F238E27FC236}">
                  <a16:creationId xmlns:a16="http://schemas.microsoft.com/office/drawing/2014/main" id="{AEB20207-A7CD-D143-874F-586F3EBE4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6" name="Freeform 283">
              <a:extLst>
                <a:ext uri="{FF2B5EF4-FFF2-40B4-BE49-F238E27FC236}">
                  <a16:creationId xmlns:a16="http://schemas.microsoft.com/office/drawing/2014/main" id="{96B75E81-AB57-DB4B-B9E3-6D86B216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7" name="Freeform 284">
              <a:extLst>
                <a:ext uri="{FF2B5EF4-FFF2-40B4-BE49-F238E27FC236}">
                  <a16:creationId xmlns:a16="http://schemas.microsoft.com/office/drawing/2014/main" id="{4DE600CF-57E2-2F49-8E28-F216776E5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85725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8" name="Freeform 285">
              <a:extLst>
                <a:ext uri="{FF2B5EF4-FFF2-40B4-BE49-F238E27FC236}">
                  <a16:creationId xmlns:a16="http://schemas.microsoft.com/office/drawing/2014/main" id="{421EDB88-D44A-6145-AEA8-FEE63F1A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9" name="Freeform 286">
              <a:extLst>
                <a:ext uri="{FF2B5EF4-FFF2-40B4-BE49-F238E27FC236}">
                  <a16:creationId xmlns:a16="http://schemas.microsoft.com/office/drawing/2014/main" id="{5979658E-CC70-B947-B6A2-C48726080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73025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0" name="Freeform 287">
              <a:extLst>
                <a:ext uri="{FF2B5EF4-FFF2-40B4-BE49-F238E27FC236}">
                  <a16:creationId xmlns:a16="http://schemas.microsoft.com/office/drawing/2014/main" id="{930C2433-ED3F-9E49-8587-6E49D3091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1" name="Freeform 288">
              <a:extLst>
                <a:ext uri="{FF2B5EF4-FFF2-40B4-BE49-F238E27FC236}">
                  <a16:creationId xmlns:a16="http://schemas.microsoft.com/office/drawing/2014/main" id="{E8D15E77-611E-084D-9CBA-8F3240C4A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2" name="Freeform 289">
              <a:extLst>
                <a:ext uri="{FF2B5EF4-FFF2-40B4-BE49-F238E27FC236}">
                  <a16:creationId xmlns:a16="http://schemas.microsoft.com/office/drawing/2014/main" id="{ECE88215-46C8-2C4A-A3E2-C97C4780A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3063875"/>
              <a:ext cx="20638" cy="0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4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3" name="Freeform 290">
              <a:extLst>
                <a:ext uri="{FF2B5EF4-FFF2-40B4-BE49-F238E27FC236}">
                  <a16:creationId xmlns:a16="http://schemas.microsoft.com/office/drawing/2014/main" id="{403ABF2C-C0B8-5645-98B6-7603B04B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31750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4" name="Freeform 291">
              <a:extLst>
                <a:ext uri="{FF2B5EF4-FFF2-40B4-BE49-F238E27FC236}">
                  <a16:creationId xmlns:a16="http://schemas.microsoft.com/office/drawing/2014/main" id="{58AFEA3C-9FE6-AC47-99E4-E7AE2D553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5" name="Freeform 292">
              <a:extLst>
                <a:ext uri="{FF2B5EF4-FFF2-40B4-BE49-F238E27FC236}">
                  <a16:creationId xmlns:a16="http://schemas.microsoft.com/office/drawing/2014/main" id="{46E65AA6-1803-8D42-8C98-B87DC6D03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8 w 307"/>
                <a:gd name="T13" fmla="*/ 5 h 307"/>
                <a:gd name="T14" fmla="*/ 155 w 307"/>
                <a:gd name="T15" fmla="*/ 0 h 307"/>
                <a:gd name="T16" fmla="*/ 121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21 w 307"/>
                <a:gd name="T41" fmla="*/ 305 h 307"/>
                <a:gd name="T42" fmla="*/ 155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8" y="5"/>
                  </a:lnTo>
                  <a:lnTo>
                    <a:pt x="155" y="0"/>
                  </a:lnTo>
                  <a:lnTo>
                    <a:pt x="121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5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6" name="Freeform 293">
              <a:extLst>
                <a:ext uri="{FF2B5EF4-FFF2-40B4-BE49-F238E27FC236}">
                  <a16:creationId xmlns:a16="http://schemas.microsoft.com/office/drawing/2014/main" id="{F2A82CA1-1436-B740-9461-8516873DB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7" name="Freeform 294">
              <a:extLst>
                <a:ext uri="{FF2B5EF4-FFF2-40B4-BE49-F238E27FC236}">
                  <a16:creationId xmlns:a16="http://schemas.microsoft.com/office/drawing/2014/main" id="{66114936-B935-434C-95B2-7D535F1EE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8" name="Freeform 295">
              <a:extLst>
                <a:ext uri="{FF2B5EF4-FFF2-40B4-BE49-F238E27FC236}">
                  <a16:creationId xmlns:a16="http://schemas.microsoft.com/office/drawing/2014/main" id="{3EC591A4-BDBE-DD40-BA20-08612ABE3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9" name="Freeform 296">
              <a:extLst>
                <a:ext uri="{FF2B5EF4-FFF2-40B4-BE49-F238E27FC236}">
                  <a16:creationId xmlns:a16="http://schemas.microsoft.com/office/drawing/2014/main" id="{B5D865BE-EBBE-6145-8A66-71D8ECDC7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0" name="Freeform 297">
              <a:extLst>
                <a:ext uri="{FF2B5EF4-FFF2-40B4-BE49-F238E27FC236}">
                  <a16:creationId xmlns:a16="http://schemas.microsoft.com/office/drawing/2014/main" id="{C1925E11-5AB3-254D-8B7B-83BC86C00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1" name="Freeform 298">
              <a:extLst>
                <a:ext uri="{FF2B5EF4-FFF2-40B4-BE49-F238E27FC236}">
                  <a16:creationId xmlns:a16="http://schemas.microsoft.com/office/drawing/2014/main" id="{79D97267-F398-9D40-B290-B9BF39C10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2" name="Freeform 299">
              <a:extLst>
                <a:ext uri="{FF2B5EF4-FFF2-40B4-BE49-F238E27FC236}">
                  <a16:creationId xmlns:a16="http://schemas.microsoft.com/office/drawing/2014/main" id="{59C581F8-839D-5F4E-842A-6FBA5E03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3" name="Freeform 300">
              <a:extLst>
                <a:ext uri="{FF2B5EF4-FFF2-40B4-BE49-F238E27FC236}">
                  <a16:creationId xmlns:a16="http://schemas.microsoft.com/office/drawing/2014/main" id="{44182882-B5D6-A04E-8F97-5A2E409C9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4" name="Freeform 301">
              <a:extLst>
                <a:ext uri="{FF2B5EF4-FFF2-40B4-BE49-F238E27FC236}">
                  <a16:creationId xmlns:a16="http://schemas.microsoft.com/office/drawing/2014/main" id="{278050A4-3933-A444-8901-EDEBCF2C3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5" name="Freeform 302">
              <a:extLst>
                <a:ext uri="{FF2B5EF4-FFF2-40B4-BE49-F238E27FC236}">
                  <a16:creationId xmlns:a16="http://schemas.microsoft.com/office/drawing/2014/main" id="{0BC7BFCC-8BBD-F64E-9054-DBB976779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6" name="Freeform 303">
              <a:extLst>
                <a:ext uri="{FF2B5EF4-FFF2-40B4-BE49-F238E27FC236}">
                  <a16:creationId xmlns:a16="http://schemas.microsoft.com/office/drawing/2014/main" id="{9598E9CD-BEA7-B146-BED7-82B99917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7" name="Freeform 304">
              <a:extLst>
                <a:ext uri="{FF2B5EF4-FFF2-40B4-BE49-F238E27FC236}">
                  <a16:creationId xmlns:a16="http://schemas.microsoft.com/office/drawing/2014/main" id="{59885B20-D4EF-EB47-A3A4-42BA7763E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8" name="Freeform 305">
              <a:extLst>
                <a:ext uri="{FF2B5EF4-FFF2-40B4-BE49-F238E27FC236}">
                  <a16:creationId xmlns:a16="http://schemas.microsoft.com/office/drawing/2014/main" id="{CC186A10-9EAF-D141-9859-F5CBC088C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9" name="Freeform 306">
              <a:extLst>
                <a:ext uri="{FF2B5EF4-FFF2-40B4-BE49-F238E27FC236}">
                  <a16:creationId xmlns:a16="http://schemas.microsoft.com/office/drawing/2014/main" id="{A92EA1E3-C020-1F46-96AF-7F910A5B7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0" name="Freeform 307">
              <a:extLst>
                <a:ext uri="{FF2B5EF4-FFF2-40B4-BE49-F238E27FC236}">
                  <a16:creationId xmlns:a16="http://schemas.microsoft.com/office/drawing/2014/main" id="{06412F96-813E-1E46-B08F-488F8812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1" name="Freeform 308">
              <a:extLst>
                <a:ext uri="{FF2B5EF4-FFF2-40B4-BE49-F238E27FC236}">
                  <a16:creationId xmlns:a16="http://schemas.microsoft.com/office/drawing/2014/main" id="{092D26E0-9176-E148-B4D2-EAB0C4A9A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2" name="Freeform 309">
              <a:extLst>
                <a:ext uri="{FF2B5EF4-FFF2-40B4-BE49-F238E27FC236}">
                  <a16:creationId xmlns:a16="http://schemas.microsoft.com/office/drawing/2014/main" id="{AB20338F-5CC6-3E4F-9E3B-D30E7BC53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3" name="Freeform 310">
              <a:extLst>
                <a:ext uri="{FF2B5EF4-FFF2-40B4-BE49-F238E27FC236}">
                  <a16:creationId xmlns:a16="http://schemas.microsoft.com/office/drawing/2014/main" id="{AE4C64D8-4E65-9940-A7E4-BF38E3E76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4" name="Freeform 311">
              <a:extLst>
                <a:ext uri="{FF2B5EF4-FFF2-40B4-BE49-F238E27FC236}">
                  <a16:creationId xmlns:a16="http://schemas.microsoft.com/office/drawing/2014/main" id="{7C41FD3A-B958-1341-AC90-30587F226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5" name="Freeform 312">
              <a:extLst>
                <a:ext uri="{FF2B5EF4-FFF2-40B4-BE49-F238E27FC236}">
                  <a16:creationId xmlns:a16="http://schemas.microsoft.com/office/drawing/2014/main" id="{D98C8C97-9826-2443-952A-88D8D384F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6" name="Freeform 313">
              <a:extLst>
                <a:ext uri="{FF2B5EF4-FFF2-40B4-BE49-F238E27FC236}">
                  <a16:creationId xmlns:a16="http://schemas.microsoft.com/office/drawing/2014/main" id="{CE8B43AF-FCD5-B94D-811E-BC1A40462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7" name="Freeform 314">
              <a:extLst>
                <a:ext uri="{FF2B5EF4-FFF2-40B4-BE49-F238E27FC236}">
                  <a16:creationId xmlns:a16="http://schemas.microsoft.com/office/drawing/2014/main" id="{56201021-7715-2040-856E-B4E0E9F18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8" name="Freeform 315">
              <a:extLst>
                <a:ext uri="{FF2B5EF4-FFF2-40B4-BE49-F238E27FC236}">
                  <a16:creationId xmlns:a16="http://schemas.microsoft.com/office/drawing/2014/main" id="{CA583A1D-10F1-C44A-BDA4-9D9AF0BC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9" name="Freeform 316">
              <a:extLst>
                <a:ext uri="{FF2B5EF4-FFF2-40B4-BE49-F238E27FC236}">
                  <a16:creationId xmlns:a16="http://schemas.microsoft.com/office/drawing/2014/main" id="{61798CEA-53F6-0D4A-80A7-F11F1CF6B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0" name="Freeform 317">
              <a:extLst>
                <a:ext uri="{FF2B5EF4-FFF2-40B4-BE49-F238E27FC236}">
                  <a16:creationId xmlns:a16="http://schemas.microsoft.com/office/drawing/2014/main" id="{B58AD283-CA2C-5147-BAE2-93302C50F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1" name="Freeform 318">
              <a:extLst>
                <a:ext uri="{FF2B5EF4-FFF2-40B4-BE49-F238E27FC236}">
                  <a16:creationId xmlns:a16="http://schemas.microsoft.com/office/drawing/2014/main" id="{39050684-972B-5B49-B818-15BEF531D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2" name="Freeform 319">
              <a:extLst>
                <a:ext uri="{FF2B5EF4-FFF2-40B4-BE49-F238E27FC236}">
                  <a16:creationId xmlns:a16="http://schemas.microsoft.com/office/drawing/2014/main" id="{25EAA52E-5691-2C4C-BDA2-833180B6D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3" name="Freeform 320">
              <a:extLst>
                <a:ext uri="{FF2B5EF4-FFF2-40B4-BE49-F238E27FC236}">
                  <a16:creationId xmlns:a16="http://schemas.microsoft.com/office/drawing/2014/main" id="{6ECB57C3-1E8C-E245-AFE3-2568103D1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4" name="Freeform 321">
              <a:extLst>
                <a:ext uri="{FF2B5EF4-FFF2-40B4-BE49-F238E27FC236}">
                  <a16:creationId xmlns:a16="http://schemas.microsoft.com/office/drawing/2014/main" id="{649F2A19-4623-054F-9093-AA99FD62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5" name="Freeform 322">
              <a:extLst>
                <a:ext uri="{FF2B5EF4-FFF2-40B4-BE49-F238E27FC236}">
                  <a16:creationId xmlns:a16="http://schemas.microsoft.com/office/drawing/2014/main" id="{E46F0784-ACFB-2A41-AAD9-FB9CD1226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6" name="Freeform 323">
              <a:extLst>
                <a:ext uri="{FF2B5EF4-FFF2-40B4-BE49-F238E27FC236}">
                  <a16:creationId xmlns:a16="http://schemas.microsoft.com/office/drawing/2014/main" id="{ED61C550-3EA2-674B-AEBD-A5790A54E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7" name="Freeform 324">
              <a:extLst>
                <a:ext uri="{FF2B5EF4-FFF2-40B4-BE49-F238E27FC236}">
                  <a16:creationId xmlns:a16="http://schemas.microsoft.com/office/drawing/2014/main" id="{BCE3B6BF-0A53-084A-B537-44058FE0D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8" name="Freeform 325">
              <a:extLst>
                <a:ext uri="{FF2B5EF4-FFF2-40B4-BE49-F238E27FC236}">
                  <a16:creationId xmlns:a16="http://schemas.microsoft.com/office/drawing/2014/main" id="{E80959A6-F8A1-A340-9FE4-0F55689C7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9" name="Freeform 326">
              <a:extLst>
                <a:ext uri="{FF2B5EF4-FFF2-40B4-BE49-F238E27FC236}">
                  <a16:creationId xmlns:a16="http://schemas.microsoft.com/office/drawing/2014/main" id="{C77EA8CB-63FE-364A-86A6-3303C38B8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0" name="Freeform 327">
              <a:extLst>
                <a:ext uri="{FF2B5EF4-FFF2-40B4-BE49-F238E27FC236}">
                  <a16:creationId xmlns:a16="http://schemas.microsoft.com/office/drawing/2014/main" id="{B3F49A49-8C56-D545-9A3E-311975E23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1" name="Freeform 328">
              <a:extLst>
                <a:ext uri="{FF2B5EF4-FFF2-40B4-BE49-F238E27FC236}">
                  <a16:creationId xmlns:a16="http://schemas.microsoft.com/office/drawing/2014/main" id="{6E589815-83F3-474C-AD57-E8B404B3E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2" name="Freeform 329">
              <a:extLst>
                <a:ext uri="{FF2B5EF4-FFF2-40B4-BE49-F238E27FC236}">
                  <a16:creationId xmlns:a16="http://schemas.microsoft.com/office/drawing/2014/main" id="{3E71598E-E4E1-7243-A8BA-B6260C301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3" name="Freeform 330">
              <a:extLst>
                <a:ext uri="{FF2B5EF4-FFF2-40B4-BE49-F238E27FC236}">
                  <a16:creationId xmlns:a16="http://schemas.microsoft.com/office/drawing/2014/main" id="{BBAB1845-6F13-0F4E-B5B5-BC7CAB216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4" name="Freeform 331">
              <a:extLst>
                <a:ext uri="{FF2B5EF4-FFF2-40B4-BE49-F238E27FC236}">
                  <a16:creationId xmlns:a16="http://schemas.microsoft.com/office/drawing/2014/main" id="{63F13D7C-8D42-DA42-9304-458123C39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5" name="Freeform 332">
              <a:extLst>
                <a:ext uri="{FF2B5EF4-FFF2-40B4-BE49-F238E27FC236}">
                  <a16:creationId xmlns:a16="http://schemas.microsoft.com/office/drawing/2014/main" id="{E264185C-6888-AD44-87D1-C080FBC12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6" name="Freeform 333">
              <a:extLst>
                <a:ext uri="{FF2B5EF4-FFF2-40B4-BE49-F238E27FC236}">
                  <a16:creationId xmlns:a16="http://schemas.microsoft.com/office/drawing/2014/main" id="{5DB4C516-A6B4-2445-B7A6-698C42040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7" name="Freeform 334">
              <a:extLst>
                <a:ext uri="{FF2B5EF4-FFF2-40B4-BE49-F238E27FC236}">
                  <a16:creationId xmlns:a16="http://schemas.microsoft.com/office/drawing/2014/main" id="{7EE5D339-0CBB-6A49-B82B-66A01B225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8" name="Freeform 335">
              <a:extLst>
                <a:ext uri="{FF2B5EF4-FFF2-40B4-BE49-F238E27FC236}">
                  <a16:creationId xmlns:a16="http://schemas.microsoft.com/office/drawing/2014/main" id="{D285C602-606D-B544-9891-8B4C6C59C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9" name="Freeform 336">
              <a:extLst>
                <a:ext uri="{FF2B5EF4-FFF2-40B4-BE49-F238E27FC236}">
                  <a16:creationId xmlns:a16="http://schemas.microsoft.com/office/drawing/2014/main" id="{069C781A-CA5C-4642-8FAC-6ED7E9665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0" name="Freeform 337">
              <a:extLst>
                <a:ext uri="{FF2B5EF4-FFF2-40B4-BE49-F238E27FC236}">
                  <a16:creationId xmlns:a16="http://schemas.microsoft.com/office/drawing/2014/main" id="{8158EB71-0A34-2043-96B8-9E473B816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1" name="Freeform 338">
              <a:extLst>
                <a:ext uri="{FF2B5EF4-FFF2-40B4-BE49-F238E27FC236}">
                  <a16:creationId xmlns:a16="http://schemas.microsoft.com/office/drawing/2014/main" id="{80E817D1-763A-3248-A7F0-5227F9F3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2" name="Freeform 339">
              <a:extLst>
                <a:ext uri="{FF2B5EF4-FFF2-40B4-BE49-F238E27FC236}">
                  <a16:creationId xmlns:a16="http://schemas.microsoft.com/office/drawing/2014/main" id="{CDE5AAA3-C625-A84C-9BEB-30E81E84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3" name="Freeform 340">
              <a:extLst>
                <a:ext uri="{FF2B5EF4-FFF2-40B4-BE49-F238E27FC236}">
                  <a16:creationId xmlns:a16="http://schemas.microsoft.com/office/drawing/2014/main" id="{04376463-D56A-4549-BF72-D59BB46E7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4" name="Freeform 341">
              <a:extLst>
                <a:ext uri="{FF2B5EF4-FFF2-40B4-BE49-F238E27FC236}">
                  <a16:creationId xmlns:a16="http://schemas.microsoft.com/office/drawing/2014/main" id="{C4C29E34-0E23-544F-8DE0-C13DCF5B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5" name="Freeform 342">
              <a:extLst>
                <a:ext uri="{FF2B5EF4-FFF2-40B4-BE49-F238E27FC236}">
                  <a16:creationId xmlns:a16="http://schemas.microsoft.com/office/drawing/2014/main" id="{68510C75-E9E2-2841-A565-66116CABE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6" name="Freeform 343">
              <a:extLst>
                <a:ext uri="{FF2B5EF4-FFF2-40B4-BE49-F238E27FC236}">
                  <a16:creationId xmlns:a16="http://schemas.microsoft.com/office/drawing/2014/main" id="{2E4C1C3E-E495-B04B-B16A-E3C6C8906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7" name="Freeform 344">
              <a:extLst>
                <a:ext uri="{FF2B5EF4-FFF2-40B4-BE49-F238E27FC236}">
                  <a16:creationId xmlns:a16="http://schemas.microsoft.com/office/drawing/2014/main" id="{81558932-1C00-1B4E-96FF-C4A76575A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8" name="Freeform 345">
              <a:extLst>
                <a:ext uri="{FF2B5EF4-FFF2-40B4-BE49-F238E27FC236}">
                  <a16:creationId xmlns:a16="http://schemas.microsoft.com/office/drawing/2014/main" id="{18611F5F-83A8-6B47-8075-62A003A7B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9" name="Freeform 346">
              <a:extLst>
                <a:ext uri="{FF2B5EF4-FFF2-40B4-BE49-F238E27FC236}">
                  <a16:creationId xmlns:a16="http://schemas.microsoft.com/office/drawing/2014/main" id="{0BE8452C-4E85-4C47-A321-A31B0E435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0" name="Freeform 347">
              <a:extLst>
                <a:ext uri="{FF2B5EF4-FFF2-40B4-BE49-F238E27FC236}">
                  <a16:creationId xmlns:a16="http://schemas.microsoft.com/office/drawing/2014/main" id="{229484D5-C7D4-E04E-AE79-D77D8555E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7563" y="3135313"/>
              <a:ext cx="942975" cy="377825"/>
            </a:xfrm>
            <a:custGeom>
              <a:avLst/>
              <a:gdLst>
                <a:gd name="T0" fmla="*/ 0 w 3071"/>
                <a:gd name="T1" fmla="*/ 0 h 1228"/>
                <a:gd name="T2" fmla="*/ 0 w 3071"/>
                <a:gd name="T3" fmla="*/ 1228 h 1228"/>
                <a:gd name="T4" fmla="*/ 3071 w 3071"/>
                <a:gd name="T5" fmla="*/ 0 h 1228"/>
                <a:gd name="T6" fmla="*/ 3071 w 3071"/>
                <a:gd name="T7" fmla="*/ 1228 h 1228"/>
                <a:gd name="T8" fmla="*/ 306 w 3071"/>
                <a:gd name="T9" fmla="*/ 1022 h 1228"/>
                <a:gd name="T10" fmla="*/ 2764 w 3071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8">
                  <a:moveTo>
                    <a:pt x="0" y="0"/>
                  </a:moveTo>
                  <a:lnTo>
                    <a:pt x="0" y="1228"/>
                  </a:lnTo>
                  <a:moveTo>
                    <a:pt x="3071" y="0"/>
                  </a:moveTo>
                  <a:lnTo>
                    <a:pt x="3071" y="1228"/>
                  </a:lnTo>
                  <a:moveTo>
                    <a:pt x="306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1" name="Freeform 348">
              <a:extLst>
                <a:ext uri="{FF2B5EF4-FFF2-40B4-BE49-F238E27FC236}">
                  <a16:creationId xmlns:a16="http://schemas.microsoft.com/office/drawing/2014/main" id="{8759243F-2D50-1C42-A72B-155B12B01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63" y="3435350"/>
              <a:ext cx="95250" cy="30163"/>
            </a:xfrm>
            <a:custGeom>
              <a:avLst/>
              <a:gdLst>
                <a:gd name="T0" fmla="*/ 306 w 306"/>
                <a:gd name="T1" fmla="*/ 0 h 101"/>
                <a:gd name="T2" fmla="*/ 306 w 306"/>
                <a:gd name="T3" fmla="*/ 101 h 101"/>
                <a:gd name="T4" fmla="*/ 0 w 306"/>
                <a:gd name="T5" fmla="*/ 50 h 101"/>
                <a:gd name="T6" fmla="*/ 306 w 306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101">
                  <a:moveTo>
                    <a:pt x="306" y="0"/>
                  </a:moveTo>
                  <a:lnTo>
                    <a:pt x="306" y="101"/>
                  </a:lnTo>
                  <a:lnTo>
                    <a:pt x="0" y="5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2" name="Freeform 349">
              <a:extLst>
                <a:ext uri="{FF2B5EF4-FFF2-40B4-BE49-F238E27FC236}">
                  <a16:creationId xmlns:a16="http://schemas.microsoft.com/office/drawing/2014/main" id="{2EB921E5-F311-BD4A-A121-662A36749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5" y="3435350"/>
              <a:ext cx="93663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3" name="Freeform 350">
              <a:extLst>
                <a:ext uri="{FF2B5EF4-FFF2-40B4-BE49-F238E27FC236}">
                  <a16:creationId xmlns:a16="http://schemas.microsoft.com/office/drawing/2014/main" id="{AEDA5E39-A71D-254A-BED6-653280BF0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3625850"/>
              <a:ext cx="19050" cy="4763"/>
            </a:xfrm>
            <a:custGeom>
              <a:avLst/>
              <a:gdLst>
                <a:gd name="T0" fmla="*/ 41 w 60"/>
                <a:gd name="T1" fmla="*/ 0 h 15"/>
                <a:gd name="T2" fmla="*/ 28 w 60"/>
                <a:gd name="T3" fmla="*/ 6 h 15"/>
                <a:gd name="T4" fmla="*/ 19 w 60"/>
                <a:gd name="T5" fmla="*/ 10 h 15"/>
                <a:gd name="T6" fmla="*/ 9 w 60"/>
                <a:gd name="T7" fmla="*/ 13 h 15"/>
                <a:gd name="T8" fmla="*/ 0 w 60"/>
                <a:gd name="T9" fmla="*/ 15 h 15"/>
                <a:gd name="T10" fmla="*/ 45 w 60"/>
                <a:gd name="T11" fmla="*/ 15 h 15"/>
                <a:gd name="T12" fmla="*/ 60 w 60"/>
                <a:gd name="T13" fmla="*/ 4 h 15"/>
                <a:gd name="T14" fmla="*/ 41 w 60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5">
                  <a:moveTo>
                    <a:pt x="41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3"/>
                  </a:lnTo>
                  <a:lnTo>
                    <a:pt x="0" y="15"/>
                  </a:lnTo>
                  <a:lnTo>
                    <a:pt x="45" y="15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4" name="Freeform 351">
              <a:extLst>
                <a:ext uri="{FF2B5EF4-FFF2-40B4-BE49-F238E27FC236}">
                  <a16:creationId xmlns:a16="http://schemas.microsoft.com/office/drawing/2014/main" id="{1CF4AB49-AACB-A146-8553-0900EA8FF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3622675"/>
              <a:ext cx="9525" cy="7938"/>
            </a:xfrm>
            <a:custGeom>
              <a:avLst/>
              <a:gdLst>
                <a:gd name="T0" fmla="*/ 32 w 32"/>
                <a:gd name="T1" fmla="*/ 0 h 28"/>
                <a:gd name="T2" fmla="*/ 23 w 32"/>
                <a:gd name="T3" fmla="*/ 9 h 28"/>
                <a:gd name="T4" fmla="*/ 15 w 32"/>
                <a:gd name="T5" fmla="*/ 17 h 28"/>
                <a:gd name="T6" fmla="*/ 9 w 32"/>
                <a:gd name="T7" fmla="*/ 21 h 28"/>
                <a:gd name="T8" fmla="*/ 0 w 32"/>
                <a:gd name="T9" fmla="*/ 23 h 28"/>
                <a:gd name="T10" fmla="*/ 21 w 32"/>
                <a:gd name="T11" fmla="*/ 28 h 28"/>
                <a:gd name="T12" fmla="*/ 32 w 32"/>
                <a:gd name="T13" fmla="*/ 17 h 28"/>
                <a:gd name="T14" fmla="*/ 32 w 32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lnTo>
                    <a:pt x="23" y="9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5" name="Freeform 352">
              <a:extLst>
                <a:ext uri="{FF2B5EF4-FFF2-40B4-BE49-F238E27FC236}">
                  <a16:creationId xmlns:a16="http://schemas.microsoft.com/office/drawing/2014/main" id="{A67E3AF8-F391-3248-B20A-966E717BF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0" y="3589338"/>
              <a:ext cx="47625" cy="52388"/>
            </a:xfrm>
            <a:custGeom>
              <a:avLst/>
              <a:gdLst>
                <a:gd name="T0" fmla="*/ 108 w 151"/>
                <a:gd name="T1" fmla="*/ 0 h 170"/>
                <a:gd name="T2" fmla="*/ 98 w 151"/>
                <a:gd name="T3" fmla="*/ 4 h 170"/>
                <a:gd name="T4" fmla="*/ 85 w 151"/>
                <a:gd name="T5" fmla="*/ 11 h 170"/>
                <a:gd name="T6" fmla="*/ 77 w 151"/>
                <a:gd name="T7" fmla="*/ 15 h 170"/>
                <a:gd name="T8" fmla="*/ 66 w 151"/>
                <a:gd name="T9" fmla="*/ 19 h 170"/>
                <a:gd name="T10" fmla="*/ 60 w 151"/>
                <a:gd name="T11" fmla="*/ 24 h 170"/>
                <a:gd name="T12" fmla="*/ 51 w 151"/>
                <a:gd name="T13" fmla="*/ 28 h 170"/>
                <a:gd name="T14" fmla="*/ 43 w 151"/>
                <a:gd name="T15" fmla="*/ 34 h 170"/>
                <a:gd name="T16" fmla="*/ 32 w 151"/>
                <a:gd name="T17" fmla="*/ 40 h 170"/>
                <a:gd name="T18" fmla="*/ 24 w 151"/>
                <a:gd name="T19" fmla="*/ 49 h 170"/>
                <a:gd name="T20" fmla="*/ 15 w 151"/>
                <a:gd name="T21" fmla="*/ 57 h 170"/>
                <a:gd name="T22" fmla="*/ 9 w 151"/>
                <a:gd name="T23" fmla="*/ 66 h 170"/>
                <a:gd name="T24" fmla="*/ 5 w 151"/>
                <a:gd name="T25" fmla="*/ 76 h 170"/>
                <a:gd name="T26" fmla="*/ 2 w 151"/>
                <a:gd name="T27" fmla="*/ 87 h 170"/>
                <a:gd name="T28" fmla="*/ 0 w 151"/>
                <a:gd name="T29" fmla="*/ 100 h 170"/>
                <a:gd name="T30" fmla="*/ 0 w 151"/>
                <a:gd name="T31" fmla="*/ 108 h 170"/>
                <a:gd name="T32" fmla="*/ 2 w 151"/>
                <a:gd name="T33" fmla="*/ 121 h 170"/>
                <a:gd name="T34" fmla="*/ 7 w 151"/>
                <a:gd name="T35" fmla="*/ 131 h 170"/>
                <a:gd name="T36" fmla="*/ 11 w 151"/>
                <a:gd name="T37" fmla="*/ 140 h 170"/>
                <a:gd name="T38" fmla="*/ 19 w 151"/>
                <a:gd name="T39" fmla="*/ 151 h 170"/>
                <a:gd name="T40" fmla="*/ 22 w 151"/>
                <a:gd name="T41" fmla="*/ 153 h 170"/>
                <a:gd name="T42" fmla="*/ 32 w 151"/>
                <a:gd name="T43" fmla="*/ 159 h 170"/>
                <a:gd name="T44" fmla="*/ 41 w 151"/>
                <a:gd name="T45" fmla="*/ 165 h 170"/>
                <a:gd name="T46" fmla="*/ 53 w 151"/>
                <a:gd name="T47" fmla="*/ 167 h 170"/>
                <a:gd name="T48" fmla="*/ 64 w 151"/>
                <a:gd name="T49" fmla="*/ 170 h 170"/>
                <a:gd name="T50" fmla="*/ 77 w 151"/>
                <a:gd name="T51" fmla="*/ 167 h 170"/>
                <a:gd name="T52" fmla="*/ 87 w 151"/>
                <a:gd name="T53" fmla="*/ 165 h 170"/>
                <a:gd name="T54" fmla="*/ 98 w 151"/>
                <a:gd name="T55" fmla="*/ 161 h 170"/>
                <a:gd name="T56" fmla="*/ 100 w 151"/>
                <a:gd name="T57" fmla="*/ 161 h 170"/>
                <a:gd name="T58" fmla="*/ 106 w 151"/>
                <a:gd name="T59" fmla="*/ 157 h 170"/>
                <a:gd name="T60" fmla="*/ 115 w 151"/>
                <a:gd name="T61" fmla="*/ 153 h 170"/>
                <a:gd name="T62" fmla="*/ 123 w 151"/>
                <a:gd name="T63" fmla="*/ 144 h 170"/>
                <a:gd name="T64" fmla="*/ 136 w 151"/>
                <a:gd name="T65" fmla="*/ 136 h 170"/>
                <a:gd name="T66" fmla="*/ 91 w 151"/>
                <a:gd name="T67" fmla="*/ 136 h 170"/>
                <a:gd name="T68" fmla="*/ 83 w 151"/>
                <a:gd name="T69" fmla="*/ 134 h 170"/>
                <a:gd name="T70" fmla="*/ 72 w 151"/>
                <a:gd name="T71" fmla="*/ 129 h 170"/>
                <a:gd name="T72" fmla="*/ 64 w 151"/>
                <a:gd name="T73" fmla="*/ 121 h 170"/>
                <a:gd name="T74" fmla="*/ 62 w 151"/>
                <a:gd name="T75" fmla="*/ 119 h 170"/>
                <a:gd name="T76" fmla="*/ 55 w 151"/>
                <a:gd name="T77" fmla="*/ 108 h 170"/>
                <a:gd name="T78" fmla="*/ 51 w 151"/>
                <a:gd name="T79" fmla="*/ 98 h 170"/>
                <a:gd name="T80" fmla="*/ 51 w 151"/>
                <a:gd name="T81" fmla="*/ 85 h 170"/>
                <a:gd name="T82" fmla="*/ 51 w 151"/>
                <a:gd name="T83" fmla="*/ 76 h 170"/>
                <a:gd name="T84" fmla="*/ 53 w 151"/>
                <a:gd name="T85" fmla="*/ 66 h 170"/>
                <a:gd name="T86" fmla="*/ 60 w 151"/>
                <a:gd name="T87" fmla="*/ 55 h 170"/>
                <a:gd name="T88" fmla="*/ 64 w 151"/>
                <a:gd name="T89" fmla="*/ 49 h 170"/>
                <a:gd name="T90" fmla="*/ 72 w 151"/>
                <a:gd name="T91" fmla="*/ 43 h 170"/>
                <a:gd name="T92" fmla="*/ 81 w 151"/>
                <a:gd name="T93" fmla="*/ 34 h 170"/>
                <a:gd name="T94" fmla="*/ 94 w 151"/>
                <a:gd name="T95" fmla="*/ 28 h 170"/>
                <a:gd name="T96" fmla="*/ 96 w 151"/>
                <a:gd name="T97" fmla="*/ 28 h 170"/>
                <a:gd name="T98" fmla="*/ 102 w 151"/>
                <a:gd name="T99" fmla="*/ 24 h 170"/>
                <a:gd name="T100" fmla="*/ 110 w 151"/>
                <a:gd name="T101" fmla="*/ 19 h 170"/>
                <a:gd name="T102" fmla="*/ 121 w 151"/>
                <a:gd name="T103" fmla="*/ 15 h 170"/>
                <a:gd name="T104" fmla="*/ 136 w 151"/>
                <a:gd name="T105" fmla="*/ 9 h 170"/>
                <a:gd name="T106" fmla="*/ 151 w 151"/>
                <a:gd name="T107" fmla="*/ 2 h 170"/>
                <a:gd name="T108" fmla="*/ 108 w 151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70">
                  <a:moveTo>
                    <a:pt x="108" y="0"/>
                  </a:moveTo>
                  <a:lnTo>
                    <a:pt x="98" y="4"/>
                  </a:lnTo>
                  <a:lnTo>
                    <a:pt x="85" y="11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4"/>
                  </a:lnTo>
                  <a:lnTo>
                    <a:pt x="51" y="28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1"/>
                  </a:lnTo>
                  <a:lnTo>
                    <a:pt x="22" y="153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70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3"/>
                  </a:lnTo>
                  <a:lnTo>
                    <a:pt x="123" y="144"/>
                  </a:lnTo>
                  <a:lnTo>
                    <a:pt x="136" y="136"/>
                  </a:lnTo>
                  <a:lnTo>
                    <a:pt x="91" y="136"/>
                  </a:lnTo>
                  <a:lnTo>
                    <a:pt x="83" y="134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3"/>
                  </a:lnTo>
                  <a:lnTo>
                    <a:pt x="81" y="34"/>
                  </a:lnTo>
                  <a:lnTo>
                    <a:pt x="94" y="28"/>
                  </a:lnTo>
                  <a:lnTo>
                    <a:pt x="96" y="28"/>
                  </a:lnTo>
                  <a:lnTo>
                    <a:pt x="102" y="24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9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6" name="Freeform 353">
              <a:extLst>
                <a:ext uri="{FF2B5EF4-FFF2-40B4-BE49-F238E27FC236}">
                  <a16:creationId xmlns:a16="http://schemas.microsoft.com/office/drawing/2014/main" id="{000B5611-5D02-0B4E-AF4E-FC77FB63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25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5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4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6 w 89"/>
                <a:gd name="T17" fmla="*/ 74 h 80"/>
                <a:gd name="T18" fmla="*/ 13 w 89"/>
                <a:gd name="T19" fmla="*/ 78 h 80"/>
                <a:gd name="T20" fmla="*/ 25 w 89"/>
                <a:gd name="T21" fmla="*/ 80 h 80"/>
                <a:gd name="T22" fmla="*/ 34 w 89"/>
                <a:gd name="T23" fmla="*/ 80 h 80"/>
                <a:gd name="T24" fmla="*/ 42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1 w 89"/>
                <a:gd name="T37" fmla="*/ 12 h 80"/>
                <a:gd name="T38" fmla="*/ 68 w 89"/>
                <a:gd name="T39" fmla="*/ 8 h 80"/>
                <a:gd name="T40" fmla="*/ 78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5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4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6" y="74"/>
                  </a:lnTo>
                  <a:lnTo>
                    <a:pt x="13" y="78"/>
                  </a:lnTo>
                  <a:lnTo>
                    <a:pt x="25" y="80"/>
                  </a:lnTo>
                  <a:lnTo>
                    <a:pt x="34" y="80"/>
                  </a:lnTo>
                  <a:lnTo>
                    <a:pt x="42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1" y="12"/>
                  </a:lnTo>
                  <a:lnTo>
                    <a:pt x="68" y="8"/>
                  </a:lnTo>
                  <a:lnTo>
                    <a:pt x="78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7" name="Freeform 354">
              <a:extLst>
                <a:ext uri="{FF2B5EF4-FFF2-40B4-BE49-F238E27FC236}">
                  <a16:creationId xmlns:a16="http://schemas.microsoft.com/office/drawing/2014/main" id="{A63F3BE4-7A62-4D4C-A0AD-2C6C51710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38" y="3554413"/>
              <a:ext cx="58738" cy="87313"/>
            </a:xfrm>
            <a:custGeom>
              <a:avLst/>
              <a:gdLst>
                <a:gd name="T0" fmla="*/ 65 w 190"/>
                <a:gd name="T1" fmla="*/ 0 h 284"/>
                <a:gd name="T2" fmla="*/ 57 w 190"/>
                <a:gd name="T3" fmla="*/ 0 h 284"/>
                <a:gd name="T4" fmla="*/ 44 w 190"/>
                <a:gd name="T5" fmla="*/ 0 h 284"/>
                <a:gd name="T6" fmla="*/ 32 w 190"/>
                <a:gd name="T7" fmla="*/ 2 h 284"/>
                <a:gd name="T8" fmla="*/ 21 w 190"/>
                <a:gd name="T9" fmla="*/ 6 h 284"/>
                <a:gd name="T10" fmla="*/ 10 w 190"/>
                <a:gd name="T11" fmla="*/ 11 h 284"/>
                <a:gd name="T12" fmla="*/ 0 w 190"/>
                <a:gd name="T13" fmla="*/ 15 h 284"/>
                <a:gd name="T14" fmla="*/ 55 w 190"/>
                <a:gd name="T15" fmla="*/ 17 h 284"/>
                <a:gd name="T16" fmla="*/ 63 w 190"/>
                <a:gd name="T17" fmla="*/ 17 h 284"/>
                <a:gd name="T18" fmla="*/ 76 w 190"/>
                <a:gd name="T19" fmla="*/ 21 h 284"/>
                <a:gd name="T20" fmla="*/ 84 w 190"/>
                <a:gd name="T21" fmla="*/ 25 h 284"/>
                <a:gd name="T22" fmla="*/ 93 w 190"/>
                <a:gd name="T23" fmla="*/ 32 h 284"/>
                <a:gd name="T24" fmla="*/ 97 w 190"/>
                <a:gd name="T25" fmla="*/ 38 h 284"/>
                <a:gd name="T26" fmla="*/ 101 w 190"/>
                <a:gd name="T27" fmla="*/ 49 h 284"/>
                <a:gd name="T28" fmla="*/ 104 w 190"/>
                <a:gd name="T29" fmla="*/ 59 h 284"/>
                <a:gd name="T30" fmla="*/ 106 w 190"/>
                <a:gd name="T31" fmla="*/ 72 h 284"/>
                <a:gd name="T32" fmla="*/ 106 w 190"/>
                <a:gd name="T33" fmla="*/ 89 h 284"/>
                <a:gd name="T34" fmla="*/ 106 w 190"/>
                <a:gd name="T35" fmla="*/ 99 h 284"/>
                <a:gd name="T36" fmla="*/ 91 w 190"/>
                <a:gd name="T37" fmla="*/ 104 h 284"/>
                <a:gd name="T38" fmla="*/ 76 w 190"/>
                <a:gd name="T39" fmla="*/ 110 h 284"/>
                <a:gd name="T40" fmla="*/ 63 w 190"/>
                <a:gd name="T41" fmla="*/ 114 h 284"/>
                <a:gd name="T42" fmla="*/ 106 w 190"/>
                <a:gd name="T43" fmla="*/ 116 h 284"/>
                <a:gd name="T44" fmla="*/ 106 w 190"/>
                <a:gd name="T45" fmla="*/ 220 h 284"/>
                <a:gd name="T46" fmla="*/ 97 w 190"/>
                <a:gd name="T47" fmla="*/ 226 h 284"/>
                <a:gd name="T48" fmla="*/ 87 w 190"/>
                <a:gd name="T49" fmla="*/ 235 h 284"/>
                <a:gd name="T50" fmla="*/ 106 w 190"/>
                <a:gd name="T51" fmla="*/ 239 h 284"/>
                <a:gd name="T52" fmla="*/ 108 w 190"/>
                <a:gd name="T53" fmla="*/ 254 h 284"/>
                <a:gd name="T54" fmla="*/ 110 w 190"/>
                <a:gd name="T55" fmla="*/ 265 h 284"/>
                <a:gd name="T56" fmla="*/ 114 w 190"/>
                <a:gd name="T57" fmla="*/ 273 h 284"/>
                <a:gd name="T58" fmla="*/ 116 w 190"/>
                <a:gd name="T59" fmla="*/ 275 h 284"/>
                <a:gd name="T60" fmla="*/ 127 w 190"/>
                <a:gd name="T61" fmla="*/ 281 h 284"/>
                <a:gd name="T62" fmla="*/ 137 w 190"/>
                <a:gd name="T63" fmla="*/ 284 h 284"/>
                <a:gd name="T64" fmla="*/ 146 w 190"/>
                <a:gd name="T65" fmla="*/ 281 h 284"/>
                <a:gd name="T66" fmla="*/ 154 w 190"/>
                <a:gd name="T67" fmla="*/ 279 h 284"/>
                <a:gd name="T68" fmla="*/ 163 w 190"/>
                <a:gd name="T69" fmla="*/ 275 h 284"/>
                <a:gd name="T70" fmla="*/ 173 w 190"/>
                <a:gd name="T71" fmla="*/ 269 h 284"/>
                <a:gd name="T72" fmla="*/ 182 w 190"/>
                <a:gd name="T73" fmla="*/ 260 h 284"/>
                <a:gd name="T74" fmla="*/ 190 w 190"/>
                <a:gd name="T75" fmla="*/ 250 h 284"/>
                <a:gd name="T76" fmla="*/ 169 w 190"/>
                <a:gd name="T77" fmla="*/ 245 h 284"/>
                <a:gd name="T78" fmla="*/ 161 w 190"/>
                <a:gd name="T79" fmla="*/ 243 h 284"/>
                <a:gd name="T80" fmla="*/ 161 w 190"/>
                <a:gd name="T81" fmla="*/ 241 h 284"/>
                <a:gd name="T82" fmla="*/ 156 w 190"/>
                <a:gd name="T83" fmla="*/ 231 h 284"/>
                <a:gd name="T84" fmla="*/ 154 w 190"/>
                <a:gd name="T85" fmla="*/ 224 h 284"/>
                <a:gd name="T86" fmla="*/ 154 w 190"/>
                <a:gd name="T87" fmla="*/ 216 h 284"/>
                <a:gd name="T88" fmla="*/ 154 w 190"/>
                <a:gd name="T89" fmla="*/ 201 h 284"/>
                <a:gd name="T90" fmla="*/ 154 w 190"/>
                <a:gd name="T91" fmla="*/ 184 h 284"/>
                <a:gd name="T92" fmla="*/ 154 w 190"/>
                <a:gd name="T93" fmla="*/ 91 h 284"/>
                <a:gd name="T94" fmla="*/ 154 w 190"/>
                <a:gd name="T95" fmla="*/ 85 h 284"/>
                <a:gd name="T96" fmla="*/ 154 w 190"/>
                <a:gd name="T97" fmla="*/ 70 h 284"/>
                <a:gd name="T98" fmla="*/ 152 w 190"/>
                <a:gd name="T99" fmla="*/ 57 h 284"/>
                <a:gd name="T100" fmla="*/ 152 w 190"/>
                <a:gd name="T101" fmla="*/ 47 h 284"/>
                <a:gd name="T102" fmla="*/ 150 w 190"/>
                <a:gd name="T103" fmla="*/ 40 h 284"/>
                <a:gd name="T104" fmla="*/ 148 w 190"/>
                <a:gd name="T105" fmla="*/ 36 h 284"/>
                <a:gd name="T106" fmla="*/ 142 w 190"/>
                <a:gd name="T107" fmla="*/ 25 h 284"/>
                <a:gd name="T108" fmla="*/ 133 w 190"/>
                <a:gd name="T109" fmla="*/ 19 h 284"/>
                <a:gd name="T110" fmla="*/ 123 w 190"/>
                <a:gd name="T111" fmla="*/ 11 h 284"/>
                <a:gd name="T112" fmla="*/ 112 w 190"/>
                <a:gd name="T113" fmla="*/ 6 h 284"/>
                <a:gd name="T114" fmla="*/ 101 w 190"/>
                <a:gd name="T115" fmla="*/ 4 h 284"/>
                <a:gd name="T116" fmla="*/ 91 w 190"/>
                <a:gd name="T117" fmla="*/ 2 h 284"/>
                <a:gd name="T118" fmla="*/ 78 w 190"/>
                <a:gd name="T119" fmla="*/ 0 h 284"/>
                <a:gd name="T120" fmla="*/ 65 w 190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4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0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2"/>
                  </a:lnTo>
                  <a:lnTo>
                    <a:pt x="97" y="38"/>
                  </a:lnTo>
                  <a:lnTo>
                    <a:pt x="101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4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9"/>
                  </a:lnTo>
                  <a:lnTo>
                    <a:pt x="182" y="260"/>
                  </a:lnTo>
                  <a:lnTo>
                    <a:pt x="190" y="250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1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5"/>
                  </a:lnTo>
                  <a:lnTo>
                    <a:pt x="154" y="70"/>
                  </a:lnTo>
                  <a:lnTo>
                    <a:pt x="152" y="57"/>
                  </a:lnTo>
                  <a:lnTo>
                    <a:pt x="152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8" name="Freeform 355">
              <a:extLst>
                <a:ext uri="{FF2B5EF4-FFF2-40B4-BE49-F238E27FC236}">
                  <a16:creationId xmlns:a16="http://schemas.microsoft.com/office/drawing/2014/main" id="{1F7226AE-23DD-2343-BFFB-377CC6ACEB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4025" y="3149600"/>
              <a:ext cx="942975" cy="377825"/>
            </a:xfrm>
            <a:custGeom>
              <a:avLst/>
              <a:gdLst>
                <a:gd name="T0" fmla="*/ 0 w 3071"/>
                <a:gd name="T1" fmla="*/ 0 h 1227"/>
                <a:gd name="T2" fmla="*/ 0 w 3071"/>
                <a:gd name="T3" fmla="*/ 1227 h 1227"/>
                <a:gd name="T4" fmla="*/ 3071 w 3071"/>
                <a:gd name="T5" fmla="*/ 0 h 1227"/>
                <a:gd name="T6" fmla="*/ 3071 w 3071"/>
                <a:gd name="T7" fmla="*/ 1227 h 1227"/>
                <a:gd name="T8" fmla="*/ 309 w 3071"/>
                <a:gd name="T9" fmla="*/ 1022 h 1227"/>
                <a:gd name="T10" fmla="*/ 2764 w 3071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7">
                  <a:moveTo>
                    <a:pt x="0" y="0"/>
                  </a:moveTo>
                  <a:lnTo>
                    <a:pt x="0" y="1227"/>
                  </a:lnTo>
                  <a:moveTo>
                    <a:pt x="3071" y="0"/>
                  </a:moveTo>
                  <a:lnTo>
                    <a:pt x="3071" y="1227"/>
                  </a:lnTo>
                  <a:moveTo>
                    <a:pt x="309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9" name="Freeform 356">
              <a:extLst>
                <a:ext uri="{FF2B5EF4-FFF2-40B4-BE49-F238E27FC236}">
                  <a16:creationId xmlns:a16="http://schemas.microsoft.com/office/drawing/2014/main" id="{C002A4F7-E172-AF4D-B3DD-A087F7D8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5" y="3448050"/>
              <a:ext cx="95250" cy="33338"/>
            </a:xfrm>
            <a:custGeom>
              <a:avLst/>
              <a:gdLst>
                <a:gd name="T0" fmla="*/ 309 w 309"/>
                <a:gd name="T1" fmla="*/ 0 h 104"/>
                <a:gd name="T2" fmla="*/ 309 w 309"/>
                <a:gd name="T3" fmla="*/ 104 h 104"/>
                <a:gd name="T4" fmla="*/ 0 w 309"/>
                <a:gd name="T5" fmla="*/ 51 h 104"/>
                <a:gd name="T6" fmla="*/ 309 w 309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104">
                  <a:moveTo>
                    <a:pt x="309" y="0"/>
                  </a:moveTo>
                  <a:lnTo>
                    <a:pt x="309" y="104"/>
                  </a:lnTo>
                  <a:lnTo>
                    <a:pt x="0" y="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0" name="Freeform 357">
              <a:extLst>
                <a:ext uri="{FF2B5EF4-FFF2-40B4-BE49-F238E27FC236}">
                  <a16:creationId xmlns:a16="http://schemas.microsoft.com/office/drawing/2014/main" id="{379EF0C9-1F77-0240-BC17-0D164D42D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1" name="Freeform 358">
              <a:extLst>
                <a:ext uri="{FF2B5EF4-FFF2-40B4-BE49-F238E27FC236}">
                  <a16:creationId xmlns:a16="http://schemas.microsoft.com/office/drawing/2014/main" id="{A2F91FA4-EE3D-7F45-AC47-19FA0231C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98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7 w 59"/>
                <a:gd name="T3" fmla="*/ 6 h 14"/>
                <a:gd name="T4" fmla="*/ 19 w 59"/>
                <a:gd name="T5" fmla="*/ 10 h 14"/>
                <a:gd name="T6" fmla="*/ 8 w 59"/>
                <a:gd name="T7" fmla="*/ 12 h 14"/>
                <a:gd name="T8" fmla="*/ 0 w 59"/>
                <a:gd name="T9" fmla="*/ 14 h 14"/>
                <a:gd name="T10" fmla="*/ 44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2"/>
                  </a:lnTo>
                  <a:lnTo>
                    <a:pt x="0" y="14"/>
                  </a:lnTo>
                  <a:lnTo>
                    <a:pt x="44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2" name="Freeform 359">
              <a:extLst>
                <a:ext uri="{FF2B5EF4-FFF2-40B4-BE49-F238E27FC236}">
                  <a16:creationId xmlns:a16="http://schemas.microsoft.com/office/drawing/2014/main" id="{A297C725-AD1F-4E4B-A62F-147E327CA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3636963"/>
              <a:ext cx="9525" cy="7938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8 h 27"/>
                <a:gd name="T4" fmla="*/ 14 w 31"/>
                <a:gd name="T5" fmla="*/ 17 h 27"/>
                <a:gd name="T6" fmla="*/ 8 w 31"/>
                <a:gd name="T7" fmla="*/ 21 h 27"/>
                <a:gd name="T8" fmla="*/ 0 w 31"/>
                <a:gd name="T9" fmla="*/ 23 h 27"/>
                <a:gd name="T10" fmla="*/ 21 w 31"/>
                <a:gd name="T11" fmla="*/ 27 h 27"/>
                <a:gd name="T12" fmla="*/ 31 w 31"/>
                <a:gd name="T13" fmla="*/ 17 h 27"/>
                <a:gd name="T14" fmla="*/ 31 w 3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8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3" name="Freeform 360">
              <a:extLst>
                <a:ext uri="{FF2B5EF4-FFF2-40B4-BE49-F238E27FC236}">
                  <a16:creationId xmlns:a16="http://schemas.microsoft.com/office/drawing/2014/main" id="{B2E07950-DD79-C84B-8121-B935DC8FC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7 w 150"/>
                <a:gd name="T3" fmla="*/ 4 h 169"/>
                <a:gd name="T4" fmla="*/ 84 w 150"/>
                <a:gd name="T5" fmla="*/ 10 h 169"/>
                <a:gd name="T6" fmla="*/ 76 w 150"/>
                <a:gd name="T7" fmla="*/ 15 h 169"/>
                <a:gd name="T8" fmla="*/ 65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2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8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6 w 150"/>
                <a:gd name="T35" fmla="*/ 131 h 169"/>
                <a:gd name="T36" fmla="*/ 10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3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7 w 150"/>
                <a:gd name="T55" fmla="*/ 161 h 169"/>
                <a:gd name="T56" fmla="*/ 99 w 150"/>
                <a:gd name="T57" fmla="*/ 161 h 169"/>
                <a:gd name="T58" fmla="*/ 106 w 150"/>
                <a:gd name="T59" fmla="*/ 157 h 169"/>
                <a:gd name="T60" fmla="*/ 114 w 150"/>
                <a:gd name="T61" fmla="*/ 152 h 169"/>
                <a:gd name="T62" fmla="*/ 123 w 150"/>
                <a:gd name="T63" fmla="*/ 144 h 169"/>
                <a:gd name="T64" fmla="*/ 135 w 150"/>
                <a:gd name="T65" fmla="*/ 135 h 169"/>
                <a:gd name="T66" fmla="*/ 91 w 150"/>
                <a:gd name="T67" fmla="*/ 135 h 169"/>
                <a:gd name="T68" fmla="*/ 82 w 150"/>
                <a:gd name="T69" fmla="*/ 133 h 169"/>
                <a:gd name="T70" fmla="*/ 72 w 150"/>
                <a:gd name="T71" fmla="*/ 129 h 169"/>
                <a:gd name="T72" fmla="*/ 63 w 150"/>
                <a:gd name="T73" fmla="*/ 121 h 169"/>
                <a:gd name="T74" fmla="*/ 61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3 w 150"/>
                <a:gd name="T89" fmla="*/ 49 h 169"/>
                <a:gd name="T90" fmla="*/ 72 w 150"/>
                <a:gd name="T91" fmla="*/ 42 h 169"/>
                <a:gd name="T92" fmla="*/ 80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1 w 150"/>
                <a:gd name="T99" fmla="*/ 23 h 169"/>
                <a:gd name="T100" fmla="*/ 110 w 150"/>
                <a:gd name="T101" fmla="*/ 19 h 169"/>
                <a:gd name="T102" fmla="*/ 120 w 150"/>
                <a:gd name="T103" fmla="*/ 15 h 169"/>
                <a:gd name="T104" fmla="*/ 135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7" y="4"/>
                  </a:lnTo>
                  <a:lnTo>
                    <a:pt x="84" y="10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2"/>
                  </a:lnTo>
                  <a:lnTo>
                    <a:pt x="123" y="144"/>
                  </a:lnTo>
                  <a:lnTo>
                    <a:pt x="135" y="135"/>
                  </a:lnTo>
                  <a:lnTo>
                    <a:pt x="91" y="135"/>
                  </a:lnTo>
                  <a:lnTo>
                    <a:pt x="82" y="133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2"/>
                  </a:lnTo>
                  <a:lnTo>
                    <a:pt x="80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1" y="23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4" name="Freeform 361">
              <a:extLst>
                <a:ext uri="{FF2B5EF4-FFF2-40B4-BE49-F238E27FC236}">
                  <a16:creationId xmlns:a16="http://schemas.microsoft.com/office/drawing/2014/main" id="{3A889601-BEA5-4748-8DD9-0BA68E7B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88" y="3573463"/>
              <a:ext cx="28575" cy="23813"/>
            </a:xfrm>
            <a:custGeom>
              <a:avLst/>
              <a:gdLst>
                <a:gd name="T0" fmla="*/ 34 w 89"/>
                <a:gd name="T1" fmla="*/ 0 h 81"/>
                <a:gd name="T2" fmla="*/ 26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5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7 w 89"/>
                <a:gd name="T17" fmla="*/ 75 h 81"/>
                <a:gd name="T18" fmla="*/ 13 w 89"/>
                <a:gd name="T19" fmla="*/ 79 h 81"/>
                <a:gd name="T20" fmla="*/ 26 w 89"/>
                <a:gd name="T21" fmla="*/ 81 h 81"/>
                <a:gd name="T22" fmla="*/ 34 w 89"/>
                <a:gd name="T23" fmla="*/ 81 h 81"/>
                <a:gd name="T24" fmla="*/ 43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2 w 89"/>
                <a:gd name="T37" fmla="*/ 13 h 81"/>
                <a:gd name="T38" fmla="*/ 68 w 89"/>
                <a:gd name="T39" fmla="*/ 9 h 81"/>
                <a:gd name="T40" fmla="*/ 79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6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5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7" y="75"/>
                  </a:lnTo>
                  <a:lnTo>
                    <a:pt x="13" y="79"/>
                  </a:lnTo>
                  <a:lnTo>
                    <a:pt x="26" y="81"/>
                  </a:lnTo>
                  <a:lnTo>
                    <a:pt x="34" y="81"/>
                  </a:lnTo>
                  <a:lnTo>
                    <a:pt x="43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2" y="13"/>
                  </a:lnTo>
                  <a:lnTo>
                    <a:pt x="68" y="9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5" name="Freeform 362">
              <a:extLst>
                <a:ext uri="{FF2B5EF4-FFF2-40B4-BE49-F238E27FC236}">
                  <a16:creationId xmlns:a16="http://schemas.microsoft.com/office/drawing/2014/main" id="{74422200-AC75-4440-8041-CADA57C2F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3568700"/>
              <a:ext cx="58738" cy="87313"/>
            </a:xfrm>
            <a:custGeom>
              <a:avLst/>
              <a:gdLst>
                <a:gd name="T0" fmla="*/ 66 w 191"/>
                <a:gd name="T1" fmla="*/ 0 h 283"/>
                <a:gd name="T2" fmla="*/ 57 w 191"/>
                <a:gd name="T3" fmla="*/ 0 h 283"/>
                <a:gd name="T4" fmla="*/ 45 w 191"/>
                <a:gd name="T5" fmla="*/ 0 h 283"/>
                <a:gd name="T6" fmla="*/ 32 w 191"/>
                <a:gd name="T7" fmla="*/ 2 h 283"/>
                <a:gd name="T8" fmla="*/ 21 w 191"/>
                <a:gd name="T9" fmla="*/ 6 h 283"/>
                <a:gd name="T10" fmla="*/ 11 w 191"/>
                <a:gd name="T11" fmla="*/ 10 h 283"/>
                <a:gd name="T12" fmla="*/ 0 w 191"/>
                <a:gd name="T13" fmla="*/ 14 h 283"/>
                <a:gd name="T14" fmla="*/ 55 w 191"/>
                <a:gd name="T15" fmla="*/ 17 h 283"/>
                <a:gd name="T16" fmla="*/ 64 w 191"/>
                <a:gd name="T17" fmla="*/ 17 h 283"/>
                <a:gd name="T18" fmla="*/ 76 w 191"/>
                <a:gd name="T19" fmla="*/ 21 h 283"/>
                <a:gd name="T20" fmla="*/ 85 w 191"/>
                <a:gd name="T21" fmla="*/ 25 h 283"/>
                <a:gd name="T22" fmla="*/ 93 w 191"/>
                <a:gd name="T23" fmla="*/ 31 h 283"/>
                <a:gd name="T24" fmla="*/ 98 w 191"/>
                <a:gd name="T25" fmla="*/ 38 h 283"/>
                <a:gd name="T26" fmla="*/ 102 w 191"/>
                <a:gd name="T27" fmla="*/ 48 h 283"/>
                <a:gd name="T28" fmla="*/ 104 w 191"/>
                <a:gd name="T29" fmla="*/ 59 h 283"/>
                <a:gd name="T30" fmla="*/ 106 w 191"/>
                <a:gd name="T31" fmla="*/ 72 h 283"/>
                <a:gd name="T32" fmla="*/ 106 w 191"/>
                <a:gd name="T33" fmla="*/ 89 h 283"/>
                <a:gd name="T34" fmla="*/ 106 w 191"/>
                <a:gd name="T35" fmla="*/ 99 h 283"/>
                <a:gd name="T36" fmla="*/ 91 w 191"/>
                <a:gd name="T37" fmla="*/ 103 h 283"/>
                <a:gd name="T38" fmla="*/ 76 w 191"/>
                <a:gd name="T39" fmla="*/ 110 h 283"/>
                <a:gd name="T40" fmla="*/ 64 w 191"/>
                <a:gd name="T41" fmla="*/ 114 h 283"/>
                <a:gd name="T42" fmla="*/ 106 w 191"/>
                <a:gd name="T43" fmla="*/ 116 h 283"/>
                <a:gd name="T44" fmla="*/ 106 w 191"/>
                <a:gd name="T45" fmla="*/ 220 h 283"/>
                <a:gd name="T46" fmla="*/ 98 w 191"/>
                <a:gd name="T47" fmla="*/ 226 h 283"/>
                <a:gd name="T48" fmla="*/ 87 w 191"/>
                <a:gd name="T49" fmla="*/ 235 h 283"/>
                <a:gd name="T50" fmla="*/ 106 w 191"/>
                <a:gd name="T51" fmla="*/ 239 h 283"/>
                <a:gd name="T52" fmla="*/ 108 w 191"/>
                <a:gd name="T53" fmla="*/ 254 h 283"/>
                <a:gd name="T54" fmla="*/ 110 w 191"/>
                <a:gd name="T55" fmla="*/ 264 h 283"/>
                <a:gd name="T56" fmla="*/ 114 w 191"/>
                <a:gd name="T57" fmla="*/ 273 h 283"/>
                <a:gd name="T58" fmla="*/ 117 w 191"/>
                <a:gd name="T59" fmla="*/ 275 h 283"/>
                <a:gd name="T60" fmla="*/ 127 w 191"/>
                <a:gd name="T61" fmla="*/ 281 h 283"/>
                <a:gd name="T62" fmla="*/ 138 w 191"/>
                <a:gd name="T63" fmla="*/ 283 h 283"/>
                <a:gd name="T64" fmla="*/ 146 w 191"/>
                <a:gd name="T65" fmla="*/ 281 h 283"/>
                <a:gd name="T66" fmla="*/ 155 w 191"/>
                <a:gd name="T67" fmla="*/ 279 h 283"/>
                <a:gd name="T68" fmla="*/ 163 w 191"/>
                <a:gd name="T69" fmla="*/ 275 h 283"/>
                <a:gd name="T70" fmla="*/ 174 w 191"/>
                <a:gd name="T71" fmla="*/ 268 h 283"/>
                <a:gd name="T72" fmla="*/ 182 w 191"/>
                <a:gd name="T73" fmla="*/ 260 h 283"/>
                <a:gd name="T74" fmla="*/ 191 w 191"/>
                <a:gd name="T75" fmla="*/ 249 h 283"/>
                <a:gd name="T76" fmla="*/ 170 w 191"/>
                <a:gd name="T77" fmla="*/ 245 h 283"/>
                <a:gd name="T78" fmla="*/ 161 w 191"/>
                <a:gd name="T79" fmla="*/ 243 h 283"/>
                <a:gd name="T80" fmla="*/ 161 w 191"/>
                <a:gd name="T81" fmla="*/ 241 h 283"/>
                <a:gd name="T82" fmla="*/ 157 w 191"/>
                <a:gd name="T83" fmla="*/ 230 h 283"/>
                <a:gd name="T84" fmla="*/ 155 w 191"/>
                <a:gd name="T85" fmla="*/ 224 h 283"/>
                <a:gd name="T86" fmla="*/ 155 w 191"/>
                <a:gd name="T87" fmla="*/ 216 h 283"/>
                <a:gd name="T88" fmla="*/ 155 w 191"/>
                <a:gd name="T89" fmla="*/ 201 h 283"/>
                <a:gd name="T90" fmla="*/ 155 w 191"/>
                <a:gd name="T91" fmla="*/ 184 h 283"/>
                <a:gd name="T92" fmla="*/ 155 w 191"/>
                <a:gd name="T93" fmla="*/ 91 h 283"/>
                <a:gd name="T94" fmla="*/ 155 w 191"/>
                <a:gd name="T95" fmla="*/ 84 h 283"/>
                <a:gd name="T96" fmla="*/ 155 w 191"/>
                <a:gd name="T97" fmla="*/ 69 h 283"/>
                <a:gd name="T98" fmla="*/ 153 w 191"/>
                <a:gd name="T99" fmla="*/ 57 h 283"/>
                <a:gd name="T100" fmla="*/ 153 w 191"/>
                <a:gd name="T101" fmla="*/ 46 h 283"/>
                <a:gd name="T102" fmla="*/ 150 w 191"/>
                <a:gd name="T103" fmla="*/ 40 h 283"/>
                <a:gd name="T104" fmla="*/ 148 w 191"/>
                <a:gd name="T105" fmla="*/ 36 h 283"/>
                <a:gd name="T106" fmla="*/ 142 w 191"/>
                <a:gd name="T107" fmla="*/ 25 h 283"/>
                <a:gd name="T108" fmla="*/ 134 w 191"/>
                <a:gd name="T109" fmla="*/ 19 h 283"/>
                <a:gd name="T110" fmla="*/ 123 w 191"/>
                <a:gd name="T111" fmla="*/ 10 h 283"/>
                <a:gd name="T112" fmla="*/ 112 w 191"/>
                <a:gd name="T113" fmla="*/ 6 h 283"/>
                <a:gd name="T114" fmla="*/ 102 w 191"/>
                <a:gd name="T115" fmla="*/ 4 h 283"/>
                <a:gd name="T116" fmla="*/ 91 w 191"/>
                <a:gd name="T117" fmla="*/ 2 h 283"/>
                <a:gd name="T118" fmla="*/ 79 w 191"/>
                <a:gd name="T119" fmla="*/ 0 h 283"/>
                <a:gd name="T120" fmla="*/ 66 w 191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3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8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8"/>
                  </a:lnTo>
                  <a:lnTo>
                    <a:pt x="182" y="260"/>
                  </a:lnTo>
                  <a:lnTo>
                    <a:pt x="191" y="249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4"/>
                  </a:lnTo>
                  <a:lnTo>
                    <a:pt x="155" y="69"/>
                  </a:lnTo>
                  <a:lnTo>
                    <a:pt x="153" y="57"/>
                  </a:lnTo>
                  <a:lnTo>
                    <a:pt x="153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6" name="Freeform 363">
              <a:extLst>
                <a:ext uri="{FF2B5EF4-FFF2-40B4-BE49-F238E27FC236}">
                  <a16:creationId xmlns:a16="http://schemas.microsoft.com/office/drawing/2014/main" id="{72DFD6F5-1BC4-A84D-8C87-6953CF202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0538" y="3135313"/>
              <a:ext cx="1887538" cy="377825"/>
            </a:xfrm>
            <a:custGeom>
              <a:avLst/>
              <a:gdLst>
                <a:gd name="T0" fmla="*/ 0 w 6142"/>
                <a:gd name="T1" fmla="*/ 0 h 1228"/>
                <a:gd name="T2" fmla="*/ 0 w 6142"/>
                <a:gd name="T3" fmla="*/ 1228 h 1228"/>
                <a:gd name="T4" fmla="*/ 6142 w 6142"/>
                <a:gd name="T5" fmla="*/ 0 h 1228"/>
                <a:gd name="T6" fmla="*/ 6142 w 6142"/>
                <a:gd name="T7" fmla="*/ 1228 h 1228"/>
                <a:gd name="T8" fmla="*/ 307 w 6142"/>
                <a:gd name="T9" fmla="*/ 1022 h 1228"/>
                <a:gd name="T10" fmla="*/ 5835 w 6142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2" h="1228">
                  <a:moveTo>
                    <a:pt x="0" y="0"/>
                  </a:moveTo>
                  <a:lnTo>
                    <a:pt x="0" y="1228"/>
                  </a:lnTo>
                  <a:moveTo>
                    <a:pt x="6142" y="0"/>
                  </a:moveTo>
                  <a:lnTo>
                    <a:pt x="6142" y="1228"/>
                  </a:lnTo>
                  <a:moveTo>
                    <a:pt x="307" y="1022"/>
                  </a:moveTo>
                  <a:lnTo>
                    <a:pt x="583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7" name="Freeform 364">
              <a:extLst>
                <a:ext uri="{FF2B5EF4-FFF2-40B4-BE49-F238E27FC236}">
                  <a16:creationId xmlns:a16="http://schemas.microsoft.com/office/drawing/2014/main" id="{B7E87BA4-2546-D045-AFCB-FDB74BA02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3435350"/>
              <a:ext cx="95250" cy="30163"/>
            </a:xfrm>
            <a:custGeom>
              <a:avLst/>
              <a:gdLst>
                <a:gd name="T0" fmla="*/ 307 w 307"/>
                <a:gd name="T1" fmla="*/ 0 h 101"/>
                <a:gd name="T2" fmla="*/ 307 w 307"/>
                <a:gd name="T3" fmla="*/ 101 h 101"/>
                <a:gd name="T4" fmla="*/ 0 w 307"/>
                <a:gd name="T5" fmla="*/ 50 h 101"/>
                <a:gd name="T6" fmla="*/ 307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307" y="0"/>
                  </a:moveTo>
                  <a:lnTo>
                    <a:pt x="307" y="101"/>
                  </a:lnTo>
                  <a:lnTo>
                    <a:pt x="0" y="5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8" name="Freeform 365">
              <a:extLst>
                <a:ext uri="{FF2B5EF4-FFF2-40B4-BE49-F238E27FC236}">
                  <a16:creationId xmlns:a16="http://schemas.microsoft.com/office/drawing/2014/main" id="{F2B214B3-0F9E-344F-931C-82516665E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5" y="3435350"/>
              <a:ext cx="95250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9" name="Freeform 366">
              <a:extLst>
                <a:ext uri="{FF2B5EF4-FFF2-40B4-BE49-F238E27FC236}">
                  <a16:creationId xmlns:a16="http://schemas.microsoft.com/office/drawing/2014/main" id="{F055ED68-AA91-2D48-B479-9DA9EB5A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3614738"/>
              <a:ext cx="80963" cy="23813"/>
            </a:xfrm>
            <a:custGeom>
              <a:avLst/>
              <a:gdLst>
                <a:gd name="T0" fmla="*/ 264 w 264"/>
                <a:gd name="T1" fmla="*/ 0 h 76"/>
                <a:gd name="T2" fmla="*/ 254 w 264"/>
                <a:gd name="T3" fmla="*/ 0 h 76"/>
                <a:gd name="T4" fmla="*/ 252 w 264"/>
                <a:gd name="T5" fmla="*/ 2 h 76"/>
                <a:gd name="T6" fmla="*/ 243 w 264"/>
                <a:gd name="T7" fmla="*/ 13 h 76"/>
                <a:gd name="T8" fmla="*/ 235 w 264"/>
                <a:gd name="T9" fmla="*/ 19 h 76"/>
                <a:gd name="T10" fmla="*/ 235 w 264"/>
                <a:gd name="T11" fmla="*/ 21 h 76"/>
                <a:gd name="T12" fmla="*/ 224 w 264"/>
                <a:gd name="T13" fmla="*/ 25 h 76"/>
                <a:gd name="T14" fmla="*/ 211 w 264"/>
                <a:gd name="T15" fmla="*/ 30 h 76"/>
                <a:gd name="T16" fmla="*/ 205 w 264"/>
                <a:gd name="T17" fmla="*/ 30 h 76"/>
                <a:gd name="T18" fmla="*/ 197 w 264"/>
                <a:gd name="T19" fmla="*/ 32 h 76"/>
                <a:gd name="T20" fmla="*/ 182 w 264"/>
                <a:gd name="T21" fmla="*/ 32 h 76"/>
                <a:gd name="T22" fmla="*/ 167 w 264"/>
                <a:gd name="T23" fmla="*/ 32 h 76"/>
                <a:gd name="T24" fmla="*/ 63 w 264"/>
                <a:gd name="T25" fmla="*/ 32 h 76"/>
                <a:gd name="T26" fmla="*/ 34 w 264"/>
                <a:gd name="T27" fmla="*/ 34 h 76"/>
                <a:gd name="T28" fmla="*/ 23 w 264"/>
                <a:gd name="T29" fmla="*/ 44 h 76"/>
                <a:gd name="T30" fmla="*/ 12 w 264"/>
                <a:gd name="T31" fmla="*/ 55 h 76"/>
                <a:gd name="T32" fmla="*/ 0 w 264"/>
                <a:gd name="T33" fmla="*/ 66 h 76"/>
                <a:gd name="T34" fmla="*/ 0 w 264"/>
                <a:gd name="T35" fmla="*/ 76 h 76"/>
                <a:gd name="T36" fmla="*/ 235 w 264"/>
                <a:gd name="T37" fmla="*/ 76 h 76"/>
                <a:gd name="T38" fmla="*/ 264 w 264"/>
                <a:gd name="T3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4" h="76">
                  <a:moveTo>
                    <a:pt x="264" y="0"/>
                  </a:moveTo>
                  <a:lnTo>
                    <a:pt x="254" y="0"/>
                  </a:lnTo>
                  <a:lnTo>
                    <a:pt x="252" y="2"/>
                  </a:lnTo>
                  <a:lnTo>
                    <a:pt x="243" y="13"/>
                  </a:lnTo>
                  <a:lnTo>
                    <a:pt x="235" y="19"/>
                  </a:lnTo>
                  <a:lnTo>
                    <a:pt x="235" y="21"/>
                  </a:lnTo>
                  <a:lnTo>
                    <a:pt x="224" y="25"/>
                  </a:lnTo>
                  <a:lnTo>
                    <a:pt x="211" y="30"/>
                  </a:lnTo>
                  <a:lnTo>
                    <a:pt x="205" y="30"/>
                  </a:lnTo>
                  <a:lnTo>
                    <a:pt x="197" y="32"/>
                  </a:lnTo>
                  <a:lnTo>
                    <a:pt x="182" y="32"/>
                  </a:lnTo>
                  <a:lnTo>
                    <a:pt x="167" y="32"/>
                  </a:lnTo>
                  <a:lnTo>
                    <a:pt x="63" y="32"/>
                  </a:lnTo>
                  <a:lnTo>
                    <a:pt x="34" y="34"/>
                  </a:lnTo>
                  <a:lnTo>
                    <a:pt x="23" y="44"/>
                  </a:lnTo>
                  <a:lnTo>
                    <a:pt x="12" y="55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235" y="7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0" name="Freeform 367">
              <a:extLst>
                <a:ext uri="{FF2B5EF4-FFF2-40B4-BE49-F238E27FC236}">
                  <a16:creationId xmlns:a16="http://schemas.microsoft.com/office/drawing/2014/main" id="{1B6C1A28-F0D8-9B43-AAC8-D5EC8733D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3527425"/>
              <a:ext cx="30163" cy="20638"/>
            </a:xfrm>
            <a:custGeom>
              <a:avLst/>
              <a:gdLst>
                <a:gd name="T0" fmla="*/ 24 w 98"/>
                <a:gd name="T1" fmla="*/ 0 h 68"/>
                <a:gd name="T2" fmla="*/ 17 w 98"/>
                <a:gd name="T3" fmla="*/ 9 h 68"/>
                <a:gd name="T4" fmla="*/ 13 w 98"/>
                <a:gd name="T5" fmla="*/ 19 h 68"/>
                <a:gd name="T6" fmla="*/ 9 w 98"/>
                <a:gd name="T7" fmla="*/ 30 h 68"/>
                <a:gd name="T8" fmla="*/ 5 w 98"/>
                <a:gd name="T9" fmla="*/ 43 h 68"/>
                <a:gd name="T10" fmla="*/ 3 w 98"/>
                <a:gd name="T11" fmla="*/ 53 h 68"/>
                <a:gd name="T12" fmla="*/ 0 w 98"/>
                <a:gd name="T13" fmla="*/ 68 h 68"/>
                <a:gd name="T14" fmla="*/ 11 w 98"/>
                <a:gd name="T15" fmla="*/ 68 h 68"/>
                <a:gd name="T16" fmla="*/ 11 w 98"/>
                <a:gd name="T17" fmla="*/ 64 h 68"/>
                <a:gd name="T18" fmla="*/ 17 w 98"/>
                <a:gd name="T19" fmla="*/ 53 h 68"/>
                <a:gd name="T20" fmla="*/ 22 w 98"/>
                <a:gd name="T21" fmla="*/ 43 h 68"/>
                <a:gd name="T22" fmla="*/ 30 w 98"/>
                <a:gd name="T23" fmla="*/ 32 h 68"/>
                <a:gd name="T24" fmla="*/ 36 w 98"/>
                <a:gd name="T25" fmla="*/ 24 h 68"/>
                <a:gd name="T26" fmla="*/ 45 w 98"/>
                <a:gd name="T27" fmla="*/ 17 h 68"/>
                <a:gd name="T28" fmla="*/ 53 w 98"/>
                <a:gd name="T29" fmla="*/ 11 h 68"/>
                <a:gd name="T30" fmla="*/ 64 w 98"/>
                <a:gd name="T31" fmla="*/ 7 h 68"/>
                <a:gd name="T32" fmla="*/ 75 w 98"/>
                <a:gd name="T33" fmla="*/ 2 h 68"/>
                <a:gd name="T34" fmla="*/ 85 w 98"/>
                <a:gd name="T35" fmla="*/ 0 h 68"/>
                <a:gd name="T36" fmla="*/ 98 w 98"/>
                <a:gd name="T37" fmla="*/ 0 h 68"/>
                <a:gd name="T38" fmla="*/ 24 w 98"/>
                <a:gd name="T3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68">
                  <a:moveTo>
                    <a:pt x="24" y="0"/>
                  </a:moveTo>
                  <a:lnTo>
                    <a:pt x="17" y="9"/>
                  </a:lnTo>
                  <a:lnTo>
                    <a:pt x="13" y="19"/>
                  </a:lnTo>
                  <a:lnTo>
                    <a:pt x="9" y="30"/>
                  </a:lnTo>
                  <a:lnTo>
                    <a:pt x="5" y="43"/>
                  </a:lnTo>
                  <a:lnTo>
                    <a:pt x="3" y="53"/>
                  </a:lnTo>
                  <a:lnTo>
                    <a:pt x="0" y="68"/>
                  </a:lnTo>
                  <a:lnTo>
                    <a:pt x="11" y="68"/>
                  </a:lnTo>
                  <a:lnTo>
                    <a:pt x="11" y="64"/>
                  </a:lnTo>
                  <a:lnTo>
                    <a:pt x="17" y="53"/>
                  </a:lnTo>
                  <a:lnTo>
                    <a:pt x="22" y="43"/>
                  </a:lnTo>
                  <a:lnTo>
                    <a:pt x="30" y="32"/>
                  </a:lnTo>
                  <a:lnTo>
                    <a:pt x="36" y="24"/>
                  </a:lnTo>
                  <a:lnTo>
                    <a:pt x="45" y="17"/>
                  </a:lnTo>
                  <a:lnTo>
                    <a:pt x="53" y="11"/>
                  </a:lnTo>
                  <a:lnTo>
                    <a:pt x="64" y="7"/>
                  </a:lnTo>
                  <a:lnTo>
                    <a:pt x="75" y="2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1" name="Freeform 368">
              <a:extLst>
                <a:ext uri="{FF2B5EF4-FFF2-40B4-BE49-F238E27FC236}">
                  <a16:creationId xmlns:a16="http://schemas.microsoft.com/office/drawing/2014/main" id="{FB46D5F4-50B8-9442-87F4-015B16145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3513138"/>
              <a:ext cx="63500" cy="112713"/>
            </a:xfrm>
            <a:custGeom>
              <a:avLst/>
              <a:gdLst>
                <a:gd name="T0" fmla="*/ 91 w 205"/>
                <a:gd name="T1" fmla="*/ 0 h 366"/>
                <a:gd name="T2" fmla="*/ 65 w 205"/>
                <a:gd name="T3" fmla="*/ 4 h 366"/>
                <a:gd name="T4" fmla="*/ 44 w 205"/>
                <a:gd name="T5" fmla="*/ 10 h 366"/>
                <a:gd name="T6" fmla="*/ 25 w 205"/>
                <a:gd name="T7" fmla="*/ 23 h 366"/>
                <a:gd name="T8" fmla="*/ 8 w 205"/>
                <a:gd name="T9" fmla="*/ 38 h 366"/>
                <a:gd name="T10" fmla="*/ 76 w 205"/>
                <a:gd name="T11" fmla="*/ 46 h 366"/>
                <a:gd name="T12" fmla="*/ 93 w 205"/>
                <a:gd name="T13" fmla="*/ 46 h 366"/>
                <a:gd name="T14" fmla="*/ 114 w 205"/>
                <a:gd name="T15" fmla="*/ 55 h 366"/>
                <a:gd name="T16" fmla="*/ 131 w 205"/>
                <a:gd name="T17" fmla="*/ 70 h 366"/>
                <a:gd name="T18" fmla="*/ 144 w 205"/>
                <a:gd name="T19" fmla="*/ 86 h 366"/>
                <a:gd name="T20" fmla="*/ 152 w 205"/>
                <a:gd name="T21" fmla="*/ 108 h 366"/>
                <a:gd name="T22" fmla="*/ 154 w 205"/>
                <a:gd name="T23" fmla="*/ 133 h 366"/>
                <a:gd name="T24" fmla="*/ 152 w 205"/>
                <a:gd name="T25" fmla="*/ 154 h 366"/>
                <a:gd name="T26" fmla="*/ 148 w 205"/>
                <a:gd name="T27" fmla="*/ 175 h 366"/>
                <a:gd name="T28" fmla="*/ 139 w 205"/>
                <a:gd name="T29" fmla="*/ 197 h 366"/>
                <a:gd name="T30" fmla="*/ 127 w 205"/>
                <a:gd name="T31" fmla="*/ 220 h 366"/>
                <a:gd name="T32" fmla="*/ 112 w 205"/>
                <a:gd name="T33" fmla="*/ 243 h 366"/>
                <a:gd name="T34" fmla="*/ 103 w 205"/>
                <a:gd name="T35" fmla="*/ 256 h 366"/>
                <a:gd name="T36" fmla="*/ 91 w 205"/>
                <a:gd name="T37" fmla="*/ 271 h 366"/>
                <a:gd name="T38" fmla="*/ 78 w 205"/>
                <a:gd name="T39" fmla="*/ 285 h 366"/>
                <a:gd name="T40" fmla="*/ 63 w 205"/>
                <a:gd name="T41" fmla="*/ 302 h 366"/>
                <a:gd name="T42" fmla="*/ 46 w 205"/>
                <a:gd name="T43" fmla="*/ 319 h 366"/>
                <a:gd name="T44" fmla="*/ 29 w 205"/>
                <a:gd name="T45" fmla="*/ 338 h 366"/>
                <a:gd name="T46" fmla="*/ 10 w 205"/>
                <a:gd name="T47" fmla="*/ 357 h 366"/>
                <a:gd name="T48" fmla="*/ 29 w 205"/>
                <a:gd name="T49" fmla="*/ 364 h 366"/>
                <a:gd name="T50" fmla="*/ 38 w 205"/>
                <a:gd name="T51" fmla="*/ 355 h 366"/>
                <a:gd name="T52" fmla="*/ 50 w 205"/>
                <a:gd name="T53" fmla="*/ 343 h 366"/>
                <a:gd name="T54" fmla="*/ 65 w 205"/>
                <a:gd name="T55" fmla="*/ 326 h 366"/>
                <a:gd name="T56" fmla="*/ 84 w 205"/>
                <a:gd name="T57" fmla="*/ 307 h 366"/>
                <a:gd name="T58" fmla="*/ 108 w 205"/>
                <a:gd name="T59" fmla="*/ 281 h 366"/>
                <a:gd name="T60" fmla="*/ 124 w 205"/>
                <a:gd name="T61" fmla="*/ 264 h 366"/>
                <a:gd name="T62" fmla="*/ 141 w 205"/>
                <a:gd name="T63" fmla="*/ 243 h 366"/>
                <a:gd name="T64" fmla="*/ 156 w 205"/>
                <a:gd name="T65" fmla="*/ 224 h 366"/>
                <a:gd name="T66" fmla="*/ 171 w 205"/>
                <a:gd name="T67" fmla="*/ 203 h 366"/>
                <a:gd name="T68" fmla="*/ 182 w 205"/>
                <a:gd name="T69" fmla="*/ 184 h 366"/>
                <a:gd name="T70" fmla="*/ 190 w 205"/>
                <a:gd name="T71" fmla="*/ 167 h 366"/>
                <a:gd name="T72" fmla="*/ 196 w 205"/>
                <a:gd name="T73" fmla="*/ 152 h 366"/>
                <a:gd name="T74" fmla="*/ 203 w 205"/>
                <a:gd name="T75" fmla="*/ 129 h 366"/>
                <a:gd name="T76" fmla="*/ 205 w 205"/>
                <a:gd name="T77" fmla="*/ 106 h 366"/>
                <a:gd name="T78" fmla="*/ 205 w 205"/>
                <a:gd name="T79" fmla="*/ 93 h 366"/>
                <a:gd name="T80" fmla="*/ 199 w 205"/>
                <a:gd name="T81" fmla="*/ 70 h 366"/>
                <a:gd name="T82" fmla="*/ 188 w 205"/>
                <a:gd name="T83" fmla="*/ 50 h 366"/>
                <a:gd name="T84" fmla="*/ 173 w 205"/>
                <a:gd name="T85" fmla="*/ 31 h 366"/>
                <a:gd name="T86" fmla="*/ 158 w 205"/>
                <a:gd name="T87" fmla="*/ 21 h 366"/>
                <a:gd name="T88" fmla="*/ 137 w 205"/>
                <a:gd name="T89" fmla="*/ 8 h 366"/>
                <a:gd name="T90" fmla="*/ 116 w 205"/>
                <a:gd name="T91" fmla="*/ 2 h 366"/>
                <a:gd name="T92" fmla="*/ 91 w 205"/>
                <a:gd name="T93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5" h="366">
                  <a:moveTo>
                    <a:pt x="91" y="0"/>
                  </a:moveTo>
                  <a:lnTo>
                    <a:pt x="91" y="0"/>
                  </a:lnTo>
                  <a:lnTo>
                    <a:pt x="78" y="2"/>
                  </a:lnTo>
                  <a:lnTo>
                    <a:pt x="65" y="4"/>
                  </a:lnTo>
                  <a:lnTo>
                    <a:pt x="55" y="6"/>
                  </a:lnTo>
                  <a:lnTo>
                    <a:pt x="44" y="10"/>
                  </a:lnTo>
                  <a:lnTo>
                    <a:pt x="33" y="17"/>
                  </a:lnTo>
                  <a:lnTo>
                    <a:pt x="25" y="23"/>
                  </a:lnTo>
                  <a:lnTo>
                    <a:pt x="17" y="29"/>
                  </a:lnTo>
                  <a:lnTo>
                    <a:pt x="8" y="38"/>
                  </a:lnTo>
                  <a:lnTo>
                    <a:pt x="2" y="46"/>
                  </a:lnTo>
                  <a:lnTo>
                    <a:pt x="76" y="46"/>
                  </a:lnTo>
                  <a:lnTo>
                    <a:pt x="80" y="46"/>
                  </a:lnTo>
                  <a:lnTo>
                    <a:pt x="93" y="46"/>
                  </a:lnTo>
                  <a:lnTo>
                    <a:pt x="103" y="50"/>
                  </a:lnTo>
                  <a:lnTo>
                    <a:pt x="114" y="55"/>
                  </a:lnTo>
                  <a:lnTo>
                    <a:pt x="122" y="61"/>
                  </a:lnTo>
                  <a:lnTo>
                    <a:pt x="131" y="70"/>
                  </a:lnTo>
                  <a:lnTo>
                    <a:pt x="137" y="78"/>
                  </a:lnTo>
                  <a:lnTo>
                    <a:pt x="144" y="86"/>
                  </a:lnTo>
                  <a:lnTo>
                    <a:pt x="148" y="97"/>
                  </a:lnTo>
                  <a:lnTo>
                    <a:pt x="152" y="108"/>
                  </a:lnTo>
                  <a:lnTo>
                    <a:pt x="154" y="120"/>
                  </a:lnTo>
                  <a:lnTo>
                    <a:pt x="154" y="133"/>
                  </a:lnTo>
                  <a:lnTo>
                    <a:pt x="154" y="144"/>
                  </a:lnTo>
                  <a:lnTo>
                    <a:pt x="152" y="154"/>
                  </a:lnTo>
                  <a:lnTo>
                    <a:pt x="150" y="165"/>
                  </a:lnTo>
                  <a:lnTo>
                    <a:pt x="148" y="175"/>
                  </a:lnTo>
                  <a:lnTo>
                    <a:pt x="144" y="186"/>
                  </a:lnTo>
                  <a:lnTo>
                    <a:pt x="139" y="197"/>
                  </a:lnTo>
                  <a:lnTo>
                    <a:pt x="133" y="207"/>
                  </a:lnTo>
                  <a:lnTo>
                    <a:pt x="127" y="220"/>
                  </a:lnTo>
                  <a:lnTo>
                    <a:pt x="120" y="230"/>
                  </a:lnTo>
                  <a:lnTo>
                    <a:pt x="112" y="243"/>
                  </a:lnTo>
                  <a:lnTo>
                    <a:pt x="108" y="247"/>
                  </a:lnTo>
                  <a:lnTo>
                    <a:pt x="103" y="256"/>
                  </a:lnTo>
                  <a:lnTo>
                    <a:pt x="97" y="262"/>
                  </a:lnTo>
                  <a:lnTo>
                    <a:pt x="91" y="271"/>
                  </a:lnTo>
                  <a:lnTo>
                    <a:pt x="84" y="277"/>
                  </a:lnTo>
                  <a:lnTo>
                    <a:pt x="78" y="285"/>
                  </a:lnTo>
                  <a:lnTo>
                    <a:pt x="72" y="294"/>
                  </a:lnTo>
                  <a:lnTo>
                    <a:pt x="63" y="302"/>
                  </a:lnTo>
                  <a:lnTo>
                    <a:pt x="55" y="311"/>
                  </a:lnTo>
                  <a:lnTo>
                    <a:pt x="46" y="319"/>
                  </a:lnTo>
                  <a:lnTo>
                    <a:pt x="38" y="328"/>
                  </a:lnTo>
                  <a:lnTo>
                    <a:pt x="29" y="338"/>
                  </a:lnTo>
                  <a:lnTo>
                    <a:pt x="19" y="347"/>
                  </a:lnTo>
                  <a:lnTo>
                    <a:pt x="10" y="357"/>
                  </a:lnTo>
                  <a:lnTo>
                    <a:pt x="0" y="366"/>
                  </a:lnTo>
                  <a:lnTo>
                    <a:pt x="29" y="364"/>
                  </a:lnTo>
                  <a:lnTo>
                    <a:pt x="33" y="360"/>
                  </a:lnTo>
                  <a:lnTo>
                    <a:pt x="38" y="355"/>
                  </a:lnTo>
                  <a:lnTo>
                    <a:pt x="44" y="349"/>
                  </a:lnTo>
                  <a:lnTo>
                    <a:pt x="50" y="343"/>
                  </a:lnTo>
                  <a:lnTo>
                    <a:pt x="57" y="336"/>
                  </a:lnTo>
                  <a:lnTo>
                    <a:pt x="65" y="326"/>
                  </a:lnTo>
                  <a:lnTo>
                    <a:pt x="74" y="317"/>
                  </a:lnTo>
                  <a:lnTo>
                    <a:pt x="84" y="307"/>
                  </a:lnTo>
                  <a:lnTo>
                    <a:pt x="95" y="294"/>
                  </a:lnTo>
                  <a:lnTo>
                    <a:pt x="108" y="281"/>
                  </a:lnTo>
                  <a:lnTo>
                    <a:pt x="120" y="266"/>
                  </a:lnTo>
                  <a:lnTo>
                    <a:pt x="124" y="264"/>
                  </a:lnTo>
                  <a:lnTo>
                    <a:pt x="133" y="254"/>
                  </a:lnTo>
                  <a:lnTo>
                    <a:pt x="141" y="243"/>
                  </a:lnTo>
                  <a:lnTo>
                    <a:pt x="150" y="233"/>
                  </a:lnTo>
                  <a:lnTo>
                    <a:pt x="156" y="224"/>
                  </a:lnTo>
                  <a:lnTo>
                    <a:pt x="165" y="213"/>
                  </a:lnTo>
                  <a:lnTo>
                    <a:pt x="171" y="203"/>
                  </a:lnTo>
                  <a:lnTo>
                    <a:pt x="175" y="194"/>
                  </a:lnTo>
                  <a:lnTo>
                    <a:pt x="182" y="184"/>
                  </a:lnTo>
                  <a:lnTo>
                    <a:pt x="186" y="175"/>
                  </a:lnTo>
                  <a:lnTo>
                    <a:pt x="190" y="167"/>
                  </a:lnTo>
                  <a:lnTo>
                    <a:pt x="192" y="163"/>
                  </a:lnTo>
                  <a:lnTo>
                    <a:pt x="196" y="152"/>
                  </a:lnTo>
                  <a:lnTo>
                    <a:pt x="201" y="139"/>
                  </a:lnTo>
                  <a:lnTo>
                    <a:pt x="203" y="129"/>
                  </a:lnTo>
                  <a:lnTo>
                    <a:pt x="205" y="116"/>
                  </a:lnTo>
                  <a:lnTo>
                    <a:pt x="205" y="106"/>
                  </a:lnTo>
                  <a:lnTo>
                    <a:pt x="205" y="103"/>
                  </a:lnTo>
                  <a:lnTo>
                    <a:pt x="205" y="93"/>
                  </a:lnTo>
                  <a:lnTo>
                    <a:pt x="203" y="82"/>
                  </a:lnTo>
                  <a:lnTo>
                    <a:pt x="199" y="70"/>
                  </a:lnTo>
                  <a:lnTo>
                    <a:pt x="194" y="61"/>
                  </a:lnTo>
                  <a:lnTo>
                    <a:pt x="188" y="50"/>
                  </a:lnTo>
                  <a:lnTo>
                    <a:pt x="182" y="40"/>
                  </a:lnTo>
                  <a:lnTo>
                    <a:pt x="173" y="31"/>
                  </a:lnTo>
                  <a:lnTo>
                    <a:pt x="167" y="27"/>
                  </a:lnTo>
                  <a:lnTo>
                    <a:pt x="158" y="21"/>
                  </a:lnTo>
                  <a:lnTo>
                    <a:pt x="148" y="15"/>
                  </a:lnTo>
                  <a:lnTo>
                    <a:pt x="137" y="8"/>
                  </a:lnTo>
                  <a:lnTo>
                    <a:pt x="127" y="6"/>
                  </a:lnTo>
                  <a:lnTo>
                    <a:pt x="116" y="2"/>
                  </a:lnTo>
                  <a:lnTo>
                    <a:pt x="103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2" name="Freeform 369">
              <a:extLst>
                <a:ext uri="{FF2B5EF4-FFF2-40B4-BE49-F238E27FC236}">
                  <a16:creationId xmlns:a16="http://schemas.microsoft.com/office/drawing/2014/main" id="{5CF9EACE-0199-5143-B121-CCF5EE5D5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3625850"/>
              <a:ext cx="17463" cy="4763"/>
            </a:xfrm>
            <a:custGeom>
              <a:avLst/>
              <a:gdLst>
                <a:gd name="T0" fmla="*/ 40 w 59"/>
                <a:gd name="T1" fmla="*/ 0 h 15"/>
                <a:gd name="T2" fmla="*/ 27 w 59"/>
                <a:gd name="T3" fmla="*/ 6 h 15"/>
                <a:gd name="T4" fmla="*/ 19 w 59"/>
                <a:gd name="T5" fmla="*/ 10 h 15"/>
                <a:gd name="T6" fmla="*/ 8 w 59"/>
                <a:gd name="T7" fmla="*/ 13 h 15"/>
                <a:gd name="T8" fmla="*/ 0 w 59"/>
                <a:gd name="T9" fmla="*/ 15 h 15"/>
                <a:gd name="T10" fmla="*/ 44 w 59"/>
                <a:gd name="T11" fmla="*/ 15 h 15"/>
                <a:gd name="T12" fmla="*/ 59 w 59"/>
                <a:gd name="T13" fmla="*/ 4 h 15"/>
                <a:gd name="T14" fmla="*/ 40 w 5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3"/>
                  </a:lnTo>
                  <a:lnTo>
                    <a:pt x="0" y="15"/>
                  </a:lnTo>
                  <a:lnTo>
                    <a:pt x="44" y="15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3" name="Freeform 370">
              <a:extLst>
                <a:ext uri="{FF2B5EF4-FFF2-40B4-BE49-F238E27FC236}">
                  <a16:creationId xmlns:a16="http://schemas.microsoft.com/office/drawing/2014/main" id="{1491272C-48DE-FD42-B014-B0F62EE05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3622675"/>
              <a:ext cx="9525" cy="7938"/>
            </a:xfrm>
            <a:custGeom>
              <a:avLst/>
              <a:gdLst>
                <a:gd name="T0" fmla="*/ 31 w 31"/>
                <a:gd name="T1" fmla="*/ 0 h 28"/>
                <a:gd name="T2" fmla="*/ 23 w 31"/>
                <a:gd name="T3" fmla="*/ 9 h 28"/>
                <a:gd name="T4" fmla="*/ 14 w 31"/>
                <a:gd name="T5" fmla="*/ 17 h 28"/>
                <a:gd name="T6" fmla="*/ 8 w 31"/>
                <a:gd name="T7" fmla="*/ 21 h 28"/>
                <a:gd name="T8" fmla="*/ 0 w 31"/>
                <a:gd name="T9" fmla="*/ 23 h 28"/>
                <a:gd name="T10" fmla="*/ 21 w 31"/>
                <a:gd name="T11" fmla="*/ 28 h 28"/>
                <a:gd name="T12" fmla="*/ 31 w 31"/>
                <a:gd name="T13" fmla="*/ 17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23" y="9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4" name="Freeform 371">
              <a:extLst>
                <a:ext uri="{FF2B5EF4-FFF2-40B4-BE49-F238E27FC236}">
                  <a16:creationId xmlns:a16="http://schemas.microsoft.com/office/drawing/2014/main" id="{896B11CE-63E8-7846-8FB1-9E98F6BB1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038" y="3589338"/>
              <a:ext cx="46038" cy="52388"/>
            </a:xfrm>
            <a:custGeom>
              <a:avLst/>
              <a:gdLst>
                <a:gd name="T0" fmla="*/ 108 w 150"/>
                <a:gd name="T1" fmla="*/ 0 h 170"/>
                <a:gd name="T2" fmla="*/ 97 w 150"/>
                <a:gd name="T3" fmla="*/ 4 h 170"/>
                <a:gd name="T4" fmla="*/ 84 w 150"/>
                <a:gd name="T5" fmla="*/ 11 h 170"/>
                <a:gd name="T6" fmla="*/ 76 w 150"/>
                <a:gd name="T7" fmla="*/ 15 h 170"/>
                <a:gd name="T8" fmla="*/ 65 w 150"/>
                <a:gd name="T9" fmla="*/ 19 h 170"/>
                <a:gd name="T10" fmla="*/ 59 w 150"/>
                <a:gd name="T11" fmla="*/ 24 h 170"/>
                <a:gd name="T12" fmla="*/ 51 w 150"/>
                <a:gd name="T13" fmla="*/ 28 h 170"/>
                <a:gd name="T14" fmla="*/ 42 w 150"/>
                <a:gd name="T15" fmla="*/ 34 h 170"/>
                <a:gd name="T16" fmla="*/ 32 w 150"/>
                <a:gd name="T17" fmla="*/ 40 h 170"/>
                <a:gd name="T18" fmla="*/ 23 w 150"/>
                <a:gd name="T19" fmla="*/ 49 h 170"/>
                <a:gd name="T20" fmla="*/ 15 w 150"/>
                <a:gd name="T21" fmla="*/ 57 h 170"/>
                <a:gd name="T22" fmla="*/ 8 w 150"/>
                <a:gd name="T23" fmla="*/ 66 h 170"/>
                <a:gd name="T24" fmla="*/ 4 w 150"/>
                <a:gd name="T25" fmla="*/ 76 h 170"/>
                <a:gd name="T26" fmla="*/ 2 w 150"/>
                <a:gd name="T27" fmla="*/ 87 h 170"/>
                <a:gd name="T28" fmla="*/ 0 w 150"/>
                <a:gd name="T29" fmla="*/ 100 h 170"/>
                <a:gd name="T30" fmla="*/ 0 w 150"/>
                <a:gd name="T31" fmla="*/ 108 h 170"/>
                <a:gd name="T32" fmla="*/ 2 w 150"/>
                <a:gd name="T33" fmla="*/ 121 h 170"/>
                <a:gd name="T34" fmla="*/ 6 w 150"/>
                <a:gd name="T35" fmla="*/ 131 h 170"/>
                <a:gd name="T36" fmla="*/ 10 w 150"/>
                <a:gd name="T37" fmla="*/ 140 h 170"/>
                <a:gd name="T38" fmla="*/ 19 w 150"/>
                <a:gd name="T39" fmla="*/ 151 h 170"/>
                <a:gd name="T40" fmla="*/ 21 w 150"/>
                <a:gd name="T41" fmla="*/ 153 h 170"/>
                <a:gd name="T42" fmla="*/ 32 w 150"/>
                <a:gd name="T43" fmla="*/ 159 h 170"/>
                <a:gd name="T44" fmla="*/ 40 w 150"/>
                <a:gd name="T45" fmla="*/ 165 h 170"/>
                <a:gd name="T46" fmla="*/ 53 w 150"/>
                <a:gd name="T47" fmla="*/ 167 h 170"/>
                <a:gd name="T48" fmla="*/ 63 w 150"/>
                <a:gd name="T49" fmla="*/ 170 h 170"/>
                <a:gd name="T50" fmla="*/ 76 w 150"/>
                <a:gd name="T51" fmla="*/ 167 h 170"/>
                <a:gd name="T52" fmla="*/ 87 w 150"/>
                <a:gd name="T53" fmla="*/ 165 h 170"/>
                <a:gd name="T54" fmla="*/ 97 w 150"/>
                <a:gd name="T55" fmla="*/ 161 h 170"/>
                <a:gd name="T56" fmla="*/ 99 w 150"/>
                <a:gd name="T57" fmla="*/ 161 h 170"/>
                <a:gd name="T58" fmla="*/ 106 w 150"/>
                <a:gd name="T59" fmla="*/ 157 h 170"/>
                <a:gd name="T60" fmla="*/ 114 w 150"/>
                <a:gd name="T61" fmla="*/ 153 h 170"/>
                <a:gd name="T62" fmla="*/ 123 w 150"/>
                <a:gd name="T63" fmla="*/ 144 h 170"/>
                <a:gd name="T64" fmla="*/ 135 w 150"/>
                <a:gd name="T65" fmla="*/ 136 h 170"/>
                <a:gd name="T66" fmla="*/ 91 w 150"/>
                <a:gd name="T67" fmla="*/ 136 h 170"/>
                <a:gd name="T68" fmla="*/ 82 w 150"/>
                <a:gd name="T69" fmla="*/ 134 h 170"/>
                <a:gd name="T70" fmla="*/ 72 w 150"/>
                <a:gd name="T71" fmla="*/ 129 h 170"/>
                <a:gd name="T72" fmla="*/ 63 w 150"/>
                <a:gd name="T73" fmla="*/ 121 h 170"/>
                <a:gd name="T74" fmla="*/ 61 w 150"/>
                <a:gd name="T75" fmla="*/ 119 h 170"/>
                <a:gd name="T76" fmla="*/ 55 w 150"/>
                <a:gd name="T77" fmla="*/ 108 h 170"/>
                <a:gd name="T78" fmla="*/ 51 w 150"/>
                <a:gd name="T79" fmla="*/ 98 h 170"/>
                <a:gd name="T80" fmla="*/ 51 w 150"/>
                <a:gd name="T81" fmla="*/ 85 h 170"/>
                <a:gd name="T82" fmla="*/ 51 w 150"/>
                <a:gd name="T83" fmla="*/ 76 h 170"/>
                <a:gd name="T84" fmla="*/ 53 w 150"/>
                <a:gd name="T85" fmla="*/ 66 h 170"/>
                <a:gd name="T86" fmla="*/ 59 w 150"/>
                <a:gd name="T87" fmla="*/ 55 h 170"/>
                <a:gd name="T88" fmla="*/ 63 w 150"/>
                <a:gd name="T89" fmla="*/ 49 h 170"/>
                <a:gd name="T90" fmla="*/ 72 w 150"/>
                <a:gd name="T91" fmla="*/ 43 h 170"/>
                <a:gd name="T92" fmla="*/ 80 w 150"/>
                <a:gd name="T93" fmla="*/ 34 h 170"/>
                <a:gd name="T94" fmla="*/ 93 w 150"/>
                <a:gd name="T95" fmla="*/ 28 h 170"/>
                <a:gd name="T96" fmla="*/ 95 w 150"/>
                <a:gd name="T97" fmla="*/ 28 h 170"/>
                <a:gd name="T98" fmla="*/ 101 w 150"/>
                <a:gd name="T99" fmla="*/ 24 h 170"/>
                <a:gd name="T100" fmla="*/ 110 w 150"/>
                <a:gd name="T101" fmla="*/ 19 h 170"/>
                <a:gd name="T102" fmla="*/ 120 w 150"/>
                <a:gd name="T103" fmla="*/ 15 h 170"/>
                <a:gd name="T104" fmla="*/ 135 w 150"/>
                <a:gd name="T105" fmla="*/ 9 h 170"/>
                <a:gd name="T106" fmla="*/ 150 w 150"/>
                <a:gd name="T107" fmla="*/ 2 h 170"/>
                <a:gd name="T108" fmla="*/ 108 w 150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70">
                  <a:moveTo>
                    <a:pt x="108" y="0"/>
                  </a:moveTo>
                  <a:lnTo>
                    <a:pt x="97" y="4"/>
                  </a:lnTo>
                  <a:lnTo>
                    <a:pt x="84" y="11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4"/>
                  </a:lnTo>
                  <a:lnTo>
                    <a:pt x="51" y="28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1"/>
                  </a:lnTo>
                  <a:lnTo>
                    <a:pt x="21" y="153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70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3"/>
                  </a:lnTo>
                  <a:lnTo>
                    <a:pt x="123" y="144"/>
                  </a:lnTo>
                  <a:lnTo>
                    <a:pt x="135" y="136"/>
                  </a:lnTo>
                  <a:lnTo>
                    <a:pt x="91" y="136"/>
                  </a:lnTo>
                  <a:lnTo>
                    <a:pt x="82" y="134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3"/>
                  </a:lnTo>
                  <a:lnTo>
                    <a:pt x="80" y="34"/>
                  </a:lnTo>
                  <a:lnTo>
                    <a:pt x="93" y="28"/>
                  </a:lnTo>
                  <a:lnTo>
                    <a:pt x="95" y="28"/>
                  </a:lnTo>
                  <a:lnTo>
                    <a:pt x="101" y="24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9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5" name="Freeform 372">
              <a:extLst>
                <a:ext uri="{FF2B5EF4-FFF2-40B4-BE49-F238E27FC236}">
                  <a16:creationId xmlns:a16="http://schemas.microsoft.com/office/drawing/2014/main" id="{9D0F190F-A856-8343-8E82-770BB047E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213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6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5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7 w 89"/>
                <a:gd name="T17" fmla="*/ 74 h 80"/>
                <a:gd name="T18" fmla="*/ 13 w 89"/>
                <a:gd name="T19" fmla="*/ 78 h 80"/>
                <a:gd name="T20" fmla="*/ 26 w 89"/>
                <a:gd name="T21" fmla="*/ 80 h 80"/>
                <a:gd name="T22" fmla="*/ 34 w 89"/>
                <a:gd name="T23" fmla="*/ 80 h 80"/>
                <a:gd name="T24" fmla="*/ 43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2 w 89"/>
                <a:gd name="T37" fmla="*/ 12 h 80"/>
                <a:gd name="T38" fmla="*/ 68 w 89"/>
                <a:gd name="T39" fmla="*/ 8 h 80"/>
                <a:gd name="T40" fmla="*/ 79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6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5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26" y="80"/>
                  </a:lnTo>
                  <a:lnTo>
                    <a:pt x="34" y="80"/>
                  </a:lnTo>
                  <a:lnTo>
                    <a:pt x="43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2" y="12"/>
                  </a:lnTo>
                  <a:lnTo>
                    <a:pt x="68" y="8"/>
                  </a:lnTo>
                  <a:lnTo>
                    <a:pt x="79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6" name="Freeform 373">
              <a:extLst>
                <a:ext uri="{FF2B5EF4-FFF2-40B4-BE49-F238E27FC236}">
                  <a16:creationId xmlns:a16="http://schemas.microsoft.com/office/drawing/2014/main" id="{2FFFC5B1-8DE3-8642-86E5-4C95EA539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3554413"/>
              <a:ext cx="58738" cy="87313"/>
            </a:xfrm>
            <a:custGeom>
              <a:avLst/>
              <a:gdLst>
                <a:gd name="T0" fmla="*/ 66 w 191"/>
                <a:gd name="T1" fmla="*/ 0 h 284"/>
                <a:gd name="T2" fmla="*/ 57 w 191"/>
                <a:gd name="T3" fmla="*/ 0 h 284"/>
                <a:gd name="T4" fmla="*/ 45 w 191"/>
                <a:gd name="T5" fmla="*/ 0 h 284"/>
                <a:gd name="T6" fmla="*/ 32 w 191"/>
                <a:gd name="T7" fmla="*/ 2 h 284"/>
                <a:gd name="T8" fmla="*/ 21 w 191"/>
                <a:gd name="T9" fmla="*/ 6 h 284"/>
                <a:gd name="T10" fmla="*/ 11 w 191"/>
                <a:gd name="T11" fmla="*/ 11 h 284"/>
                <a:gd name="T12" fmla="*/ 0 w 191"/>
                <a:gd name="T13" fmla="*/ 15 h 284"/>
                <a:gd name="T14" fmla="*/ 55 w 191"/>
                <a:gd name="T15" fmla="*/ 17 h 284"/>
                <a:gd name="T16" fmla="*/ 64 w 191"/>
                <a:gd name="T17" fmla="*/ 17 h 284"/>
                <a:gd name="T18" fmla="*/ 76 w 191"/>
                <a:gd name="T19" fmla="*/ 21 h 284"/>
                <a:gd name="T20" fmla="*/ 85 w 191"/>
                <a:gd name="T21" fmla="*/ 25 h 284"/>
                <a:gd name="T22" fmla="*/ 93 w 191"/>
                <a:gd name="T23" fmla="*/ 32 h 284"/>
                <a:gd name="T24" fmla="*/ 98 w 191"/>
                <a:gd name="T25" fmla="*/ 38 h 284"/>
                <a:gd name="T26" fmla="*/ 102 w 191"/>
                <a:gd name="T27" fmla="*/ 49 h 284"/>
                <a:gd name="T28" fmla="*/ 104 w 191"/>
                <a:gd name="T29" fmla="*/ 59 h 284"/>
                <a:gd name="T30" fmla="*/ 106 w 191"/>
                <a:gd name="T31" fmla="*/ 72 h 284"/>
                <a:gd name="T32" fmla="*/ 106 w 191"/>
                <a:gd name="T33" fmla="*/ 89 h 284"/>
                <a:gd name="T34" fmla="*/ 106 w 191"/>
                <a:gd name="T35" fmla="*/ 99 h 284"/>
                <a:gd name="T36" fmla="*/ 91 w 191"/>
                <a:gd name="T37" fmla="*/ 104 h 284"/>
                <a:gd name="T38" fmla="*/ 76 w 191"/>
                <a:gd name="T39" fmla="*/ 110 h 284"/>
                <a:gd name="T40" fmla="*/ 64 w 191"/>
                <a:gd name="T41" fmla="*/ 114 h 284"/>
                <a:gd name="T42" fmla="*/ 106 w 191"/>
                <a:gd name="T43" fmla="*/ 116 h 284"/>
                <a:gd name="T44" fmla="*/ 106 w 191"/>
                <a:gd name="T45" fmla="*/ 220 h 284"/>
                <a:gd name="T46" fmla="*/ 98 w 191"/>
                <a:gd name="T47" fmla="*/ 226 h 284"/>
                <a:gd name="T48" fmla="*/ 87 w 191"/>
                <a:gd name="T49" fmla="*/ 235 h 284"/>
                <a:gd name="T50" fmla="*/ 106 w 191"/>
                <a:gd name="T51" fmla="*/ 239 h 284"/>
                <a:gd name="T52" fmla="*/ 108 w 191"/>
                <a:gd name="T53" fmla="*/ 254 h 284"/>
                <a:gd name="T54" fmla="*/ 110 w 191"/>
                <a:gd name="T55" fmla="*/ 265 h 284"/>
                <a:gd name="T56" fmla="*/ 114 w 191"/>
                <a:gd name="T57" fmla="*/ 273 h 284"/>
                <a:gd name="T58" fmla="*/ 117 w 191"/>
                <a:gd name="T59" fmla="*/ 275 h 284"/>
                <a:gd name="T60" fmla="*/ 127 w 191"/>
                <a:gd name="T61" fmla="*/ 281 h 284"/>
                <a:gd name="T62" fmla="*/ 138 w 191"/>
                <a:gd name="T63" fmla="*/ 284 h 284"/>
                <a:gd name="T64" fmla="*/ 146 w 191"/>
                <a:gd name="T65" fmla="*/ 281 h 284"/>
                <a:gd name="T66" fmla="*/ 155 w 191"/>
                <a:gd name="T67" fmla="*/ 279 h 284"/>
                <a:gd name="T68" fmla="*/ 163 w 191"/>
                <a:gd name="T69" fmla="*/ 275 h 284"/>
                <a:gd name="T70" fmla="*/ 174 w 191"/>
                <a:gd name="T71" fmla="*/ 269 h 284"/>
                <a:gd name="T72" fmla="*/ 182 w 191"/>
                <a:gd name="T73" fmla="*/ 260 h 284"/>
                <a:gd name="T74" fmla="*/ 191 w 191"/>
                <a:gd name="T75" fmla="*/ 250 h 284"/>
                <a:gd name="T76" fmla="*/ 170 w 191"/>
                <a:gd name="T77" fmla="*/ 245 h 284"/>
                <a:gd name="T78" fmla="*/ 161 w 191"/>
                <a:gd name="T79" fmla="*/ 243 h 284"/>
                <a:gd name="T80" fmla="*/ 161 w 191"/>
                <a:gd name="T81" fmla="*/ 241 h 284"/>
                <a:gd name="T82" fmla="*/ 157 w 191"/>
                <a:gd name="T83" fmla="*/ 231 h 284"/>
                <a:gd name="T84" fmla="*/ 155 w 191"/>
                <a:gd name="T85" fmla="*/ 224 h 284"/>
                <a:gd name="T86" fmla="*/ 155 w 191"/>
                <a:gd name="T87" fmla="*/ 216 h 284"/>
                <a:gd name="T88" fmla="*/ 155 w 191"/>
                <a:gd name="T89" fmla="*/ 201 h 284"/>
                <a:gd name="T90" fmla="*/ 155 w 191"/>
                <a:gd name="T91" fmla="*/ 184 h 284"/>
                <a:gd name="T92" fmla="*/ 155 w 191"/>
                <a:gd name="T93" fmla="*/ 91 h 284"/>
                <a:gd name="T94" fmla="*/ 155 w 191"/>
                <a:gd name="T95" fmla="*/ 85 h 284"/>
                <a:gd name="T96" fmla="*/ 155 w 191"/>
                <a:gd name="T97" fmla="*/ 70 h 284"/>
                <a:gd name="T98" fmla="*/ 153 w 191"/>
                <a:gd name="T99" fmla="*/ 57 h 284"/>
                <a:gd name="T100" fmla="*/ 153 w 191"/>
                <a:gd name="T101" fmla="*/ 47 h 284"/>
                <a:gd name="T102" fmla="*/ 150 w 191"/>
                <a:gd name="T103" fmla="*/ 40 h 284"/>
                <a:gd name="T104" fmla="*/ 148 w 191"/>
                <a:gd name="T105" fmla="*/ 36 h 284"/>
                <a:gd name="T106" fmla="*/ 142 w 191"/>
                <a:gd name="T107" fmla="*/ 25 h 284"/>
                <a:gd name="T108" fmla="*/ 134 w 191"/>
                <a:gd name="T109" fmla="*/ 19 h 284"/>
                <a:gd name="T110" fmla="*/ 123 w 191"/>
                <a:gd name="T111" fmla="*/ 11 h 284"/>
                <a:gd name="T112" fmla="*/ 112 w 191"/>
                <a:gd name="T113" fmla="*/ 6 h 284"/>
                <a:gd name="T114" fmla="*/ 102 w 191"/>
                <a:gd name="T115" fmla="*/ 4 h 284"/>
                <a:gd name="T116" fmla="*/ 91 w 191"/>
                <a:gd name="T117" fmla="*/ 2 h 284"/>
                <a:gd name="T118" fmla="*/ 79 w 191"/>
                <a:gd name="T119" fmla="*/ 0 h 284"/>
                <a:gd name="T120" fmla="*/ 66 w 191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4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2"/>
                  </a:lnTo>
                  <a:lnTo>
                    <a:pt x="98" y="38"/>
                  </a:lnTo>
                  <a:lnTo>
                    <a:pt x="102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4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9"/>
                  </a:lnTo>
                  <a:lnTo>
                    <a:pt x="182" y="260"/>
                  </a:lnTo>
                  <a:lnTo>
                    <a:pt x="191" y="250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1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5"/>
                  </a:lnTo>
                  <a:lnTo>
                    <a:pt x="155" y="70"/>
                  </a:lnTo>
                  <a:lnTo>
                    <a:pt x="153" y="57"/>
                  </a:lnTo>
                  <a:lnTo>
                    <a:pt x="153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7" name="Freeform 374">
              <a:extLst>
                <a:ext uri="{FF2B5EF4-FFF2-40B4-BE49-F238E27FC236}">
                  <a16:creationId xmlns:a16="http://schemas.microsoft.com/office/drawing/2014/main" id="{98DBD90D-89BF-5947-9F61-E82491880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8075" y="3149600"/>
              <a:ext cx="942975" cy="377825"/>
            </a:xfrm>
            <a:custGeom>
              <a:avLst/>
              <a:gdLst>
                <a:gd name="T0" fmla="*/ 0 w 3072"/>
                <a:gd name="T1" fmla="*/ 0 h 1227"/>
                <a:gd name="T2" fmla="*/ 0 w 3072"/>
                <a:gd name="T3" fmla="*/ 1227 h 1227"/>
                <a:gd name="T4" fmla="*/ 3072 w 3072"/>
                <a:gd name="T5" fmla="*/ 0 h 1227"/>
                <a:gd name="T6" fmla="*/ 3072 w 3072"/>
                <a:gd name="T7" fmla="*/ 1227 h 1227"/>
                <a:gd name="T8" fmla="*/ 307 w 3072"/>
                <a:gd name="T9" fmla="*/ 1022 h 1227"/>
                <a:gd name="T10" fmla="*/ 2765 w 3072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2" h="1227">
                  <a:moveTo>
                    <a:pt x="0" y="0"/>
                  </a:moveTo>
                  <a:lnTo>
                    <a:pt x="0" y="1227"/>
                  </a:lnTo>
                  <a:moveTo>
                    <a:pt x="3072" y="0"/>
                  </a:moveTo>
                  <a:lnTo>
                    <a:pt x="3072" y="1227"/>
                  </a:lnTo>
                  <a:moveTo>
                    <a:pt x="307" y="1022"/>
                  </a:moveTo>
                  <a:lnTo>
                    <a:pt x="276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8" name="Freeform 375">
              <a:extLst>
                <a:ext uri="{FF2B5EF4-FFF2-40B4-BE49-F238E27FC236}">
                  <a16:creationId xmlns:a16="http://schemas.microsoft.com/office/drawing/2014/main" id="{49B49493-05B3-654C-B79B-604B4660C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075" y="3448050"/>
              <a:ext cx="93663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9" name="Freeform 376">
              <a:extLst>
                <a:ext uri="{FF2B5EF4-FFF2-40B4-BE49-F238E27FC236}">
                  <a16:creationId xmlns:a16="http://schemas.microsoft.com/office/drawing/2014/main" id="{E2B39777-2528-804E-87E6-BFEBBA0C3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738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0" name="Freeform 377">
              <a:extLst>
                <a:ext uri="{FF2B5EF4-FFF2-40B4-BE49-F238E27FC236}">
                  <a16:creationId xmlns:a16="http://schemas.microsoft.com/office/drawing/2014/main" id="{CB82DD8F-84CF-2F4D-A155-2B2E1780D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03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8 w 59"/>
                <a:gd name="T3" fmla="*/ 6 h 14"/>
                <a:gd name="T4" fmla="*/ 19 w 59"/>
                <a:gd name="T5" fmla="*/ 10 h 14"/>
                <a:gd name="T6" fmla="*/ 9 w 59"/>
                <a:gd name="T7" fmla="*/ 12 h 14"/>
                <a:gd name="T8" fmla="*/ 0 w 59"/>
                <a:gd name="T9" fmla="*/ 14 h 14"/>
                <a:gd name="T10" fmla="*/ 45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1" name="Freeform 378">
              <a:extLst>
                <a:ext uri="{FF2B5EF4-FFF2-40B4-BE49-F238E27FC236}">
                  <a16:creationId xmlns:a16="http://schemas.microsoft.com/office/drawing/2014/main" id="{0E3C02ED-5252-EB4F-82EF-2DDC28F26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36963"/>
              <a:ext cx="11113" cy="7938"/>
            </a:xfrm>
            <a:custGeom>
              <a:avLst/>
              <a:gdLst>
                <a:gd name="T0" fmla="*/ 32 w 32"/>
                <a:gd name="T1" fmla="*/ 0 h 27"/>
                <a:gd name="T2" fmla="*/ 23 w 32"/>
                <a:gd name="T3" fmla="*/ 8 h 27"/>
                <a:gd name="T4" fmla="*/ 15 w 32"/>
                <a:gd name="T5" fmla="*/ 17 h 27"/>
                <a:gd name="T6" fmla="*/ 8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3" y="8"/>
                  </a:lnTo>
                  <a:lnTo>
                    <a:pt x="15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2" name="Freeform 379">
              <a:extLst>
                <a:ext uri="{FF2B5EF4-FFF2-40B4-BE49-F238E27FC236}">
                  <a16:creationId xmlns:a16="http://schemas.microsoft.com/office/drawing/2014/main" id="{E1A07A9C-5109-A944-804D-C5392406A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8 w 150"/>
                <a:gd name="T3" fmla="*/ 4 h 169"/>
                <a:gd name="T4" fmla="*/ 85 w 150"/>
                <a:gd name="T5" fmla="*/ 10 h 169"/>
                <a:gd name="T6" fmla="*/ 76 w 150"/>
                <a:gd name="T7" fmla="*/ 15 h 169"/>
                <a:gd name="T8" fmla="*/ 66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3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9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7 w 150"/>
                <a:gd name="T35" fmla="*/ 131 h 169"/>
                <a:gd name="T36" fmla="*/ 11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4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8 w 150"/>
                <a:gd name="T55" fmla="*/ 161 h 169"/>
                <a:gd name="T56" fmla="*/ 100 w 150"/>
                <a:gd name="T57" fmla="*/ 161 h 169"/>
                <a:gd name="T58" fmla="*/ 106 w 150"/>
                <a:gd name="T59" fmla="*/ 157 h 169"/>
                <a:gd name="T60" fmla="*/ 115 w 150"/>
                <a:gd name="T61" fmla="*/ 152 h 169"/>
                <a:gd name="T62" fmla="*/ 123 w 150"/>
                <a:gd name="T63" fmla="*/ 144 h 169"/>
                <a:gd name="T64" fmla="*/ 136 w 150"/>
                <a:gd name="T65" fmla="*/ 135 h 169"/>
                <a:gd name="T66" fmla="*/ 91 w 150"/>
                <a:gd name="T67" fmla="*/ 135 h 169"/>
                <a:gd name="T68" fmla="*/ 83 w 150"/>
                <a:gd name="T69" fmla="*/ 133 h 169"/>
                <a:gd name="T70" fmla="*/ 72 w 150"/>
                <a:gd name="T71" fmla="*/ 129 h 169"/>
                <a:gd name="T72" fmla="*/ 64 w 150"/>
                <a:gd name="T73" fmla="*/ 121 h 169"/>
                <a:gd name="T74" fmla="*/ 62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4 w 150"/>
                <a:gd name="T89" fmla="*/ 49 h 169"/>
                <a:gd name="T90" fmla="*/ 72 w 150"/>
                <a:gd name="T91" fmla="*/ 42 h 169"/>
                <a:gd name="T92" fmla="*/ 81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2 w 150"/>
                <a:gd name="T99" fmla="*/ 23 h 169"/>
                <a:gd name="T100" fmla="*/ 110 w 150"/>
                <a:gd name="T101" fmla="*/ 19 h 169"/>
                <a:gd name="T102" fmla="*/ 121 w 150"/>
                <a:gd name="T103" fmla="*/ 15 h 169"/>
                <a:gd name="T104" fmla="*/ 136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6" y="15"/>
                  </a:lnTo>
                  <a:lnTo>
                    <a:pt x="66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2" y="23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3" name="Freeform 380">
              <a:extLst>
                <a:ext uri="{FF2B5EF4-FFF2-40B4-BE49-F238E27FC236}">
                  <a16:creationId xmlns:a16="http://schemas.microsoft.com/office/drawing/2014/main" id="{42BBE330-B58E-0348-8761-EB503DC1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638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0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2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8 w 89"/>
                <a:gd name="T27" fmla="*/ 66 h 81"/>
                <a:gd name="T28" fmla="*/ 51 w 89"/>
                <a:gd name="T29" fmla="*/ 53 h 81"/>
                <a:gd name="T30" fmla="*/ 48 w 89"/>
                <a:gd name="T31" fmla="*/ 36 h 81"/>
                <a:gd name="T32" fmla="*/ 48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0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2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8" y="66"/>
                  </a:lnTo>
                  <a:lnTo>
                    <a:pt x="51" y="53"/>
                  </a:lnTo>
                  <a:lnTo>
                    <a:pt x="48" y="36"/>
                  </a:lnTo>
                  <a:lnTo>
                    <a:pt x="48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4" name="Freeform 381">
              <a:extLst>
                <a:ext uri="{FF2B5EF4-FFF2-40B4-BE49-F238E27FC236}">
                  <a16:creationId xmlns:a16="http://schemas.microsoft.com/office/drawing/2014/main" id="{337812CD-9089-F540-BED9-F85CC1A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0" y="3568700"/>
              <a:ext cx="57150" cy="87313"/>
            </a:xfrm>
            <a:custGeom>
              <a:avLst/>
              <a:gdLst>
                <a:gd name="T0" fmla="*/ 65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1 w 190"/>
                <a:gd name="T7" fmla="*/ 2 h 283"/>
                <a:gd name="T8" fmla="*/ 21 w 190"/>
                <a:gd name="T9" fmla="*/ 6 h 283"/>
                <a:gd name="T10" fmla="*/ 10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4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1 w 190"/>
                <a:gd name="T27" fmla="*/ 48 h 283"/>
                <a:gd name="T28" fmla="*/ 103 w 190"/>
                <a:gd name="T29" fmla="*/ 59 h 283"/>
                <a:gd name="T30" fmla="*/ 105 w 190"/>
                <a:gd name="T31" fmla="*/ 72 h 283"/>
                <a:gd name="T32" fmla="*/ 105 w 190"/>
                <a:gd name="T33" fmla="*/ 89 h 283"/>
                <a:gd name="T34" fmla="*/ 105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5 w 190"/>
                <a:gd name="T43" fmla="*/ 116 h 283"/>
                <a:gd name="T44" fmla="*/ 105 w 190"/>
                <a:gd name="T45" fmla="*/ 220 h 283"/>
                <a:gd name="T46" fmla="*/ 97 w 190"/>
                <a:gd name="T47" fmla="*/ 226 h 283"/>
                <a:gd name="T48" fmla="*/ 86 w 190"/>
                <a:gd name="T49" fmla="*/ 235 h 283"/>
                <a:gd name="T50" fmla="*/ 105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7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6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1 w 190"/>
                <a:gd name="T107" fmla="*/ 25 h 283"/>
                <a:gd name="T108" fmla="*/ 133 w 190"/>
                <a:gd name="T109" fmla="*/ 19 h 283"/>
                <a:gd name="T110" fmla="*/ 122 w 190"/>
                <a:gd name="T111" fmla="*/ 10 h 283"/>
                <a:gd name="T112" fmla="*/ 112 w 190"/>
                <a:gd name="T113" fmla="*/ 6 h 283"/>
                <a:gd name="T114" fmla="*/ 101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5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1" y="2"/>
                  </a:lnTo>
                  <a:lnTo>
                    <a:pt x="21" y="6"/>
                  </a:lnTo>
                  <a:lnTo>
                    <a:pt x="10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1" y="48"/>
                  </a:lnTo>
                  <a:lnTo>
                    <a:pt x="103" y="59"/>
                  </a:lnTo>
                  <a:lnTo>
                    <a:pt x="105" y="72"/>
                  </a:lnTo>
                  <a:lnTo>
                    <a:pt x="105" y="89"/>
                  </a:lnTo>
                  <a:lnTo>
                    <a:pt x="105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5" y="116"/>
                  </a:lnTo>
                  <a:lnTo>
                    <a:pt x="105" y="220"/>
                  </a:lnTo>
                  <a:lnTo>
                    <a:pt x="97" y="226"/>
                  </a:lnTo>
                  <a:lnTo>
                    <a:pt x="86" y="235"/>
                  </a:lnTo>
                  <a:lnTo>
                    <a:pt x="105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1" y="25"/>
                  </a:lnTo>
                  <a:lnTo>
                    <a:pt x="133" y="19"/>
                  </a:lnTo>
                  <a:lnTo>
                    <a:pt x="122" y="10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5" name="Freeform 382">
              <a:extLst>
                <a:ext uri="{FF2B5EF4-FFF2-40B4-BE49-F238E27FC236}">
                  <a16:creationId xmlns:a16="http://schemas.microsoft.com/office/drawing/2014/main" id="{54548A7A-7D6E-4E47-9B09-0A2894FFC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1050" y="3149600"/>
              <a:ext cx="942975" cy="377825"/>
            </a:xfrm>
            <a:custGeom>
              <a:avLst/>
              <a:gdLst>
                <a:gd name="T0" fmla="*/ 0 w 3069"/>
                <a:gd name="T1" fmla="*/ 0 h 1227"/>
                <a:gd name="T2" fmla="*/ 0 w 3069"/>
                <a:gd name="T3" fmla="*/ 1227 h 1227"/>
                <a:gd name="T4" fmla="*/ 3069 w 3069"/>
                <a:gd name="T5" fmla="*/ 0 h 1227"/>
                <a:gd name="T6" fmla="*/ 3069 w 3069"/>
                <a:gd name="T7" fmla="*/ 1227 h 1227"/>
                <a:gd name="T8" fmla="*/ 307 w 3069"/>
                <a:gd name="T9" fmla="*/ 1022 h 1227"/>
                <a:gd name="T10" fmla="*/ 2762 w 3069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9" h="1227">
                  <a:moveTo>
                    <a:pt x="0" y="0"/>
                  </a:moveTo>
                  <a:lnTo>
                    <a:pt x="0" y="1227"/>
                  </a:lnTo>
                  <a:moveTo>
                    <a:pt x="3069" y="0"/>
                  </a:moveTo>
                  <a:lnTo>
                    <a:pt x="3069" y="1227"/>
                  </a:lnTo>
                  <a:moveTo>
                    <a:pt x="307" y="1022"/>
                  </a:moveTo>
                  <a:lnTo>
                    <a:pt x="2762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6" name="Freeform 383">
              <a:extLst>
                <a:ext uri="{FF2B5EF4-FFF2-40B4-BE49-F238E27FC236}">
                  <a16:creationId xmlns:a16="http://schemas.microsoft.com/office/drawing/2014/main" id="{63857136-7F48-744E-B9ED-7AB6DB9BA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1050" y="3448050"/>
              <a:ext cx="95250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7" name="Freeform 384">
              <a:extLst>
                <a:ext uri="{FF2B5EF4-FFF2-40B4-BE49-F238E27FC236}">
                  <a16:creationId xmlns:a16="http://schemas.microsoft.com/office/drawing/2014/main" id="{6EF2647C-788F-A948-84C2-EC66FD084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3448050"/>
              <a:ext cx="95250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8" name="Freeform 385">
              <a:extLst>
                <a:ext uri="{FF2B5EF4-FFF2-40B4-BE49-F238E27FC236}">
                  <a16:creationId xmlns:a16="http://schemas.microsoft.com/office/drawing/2014/main" id="{DB7B47FF-B1AE-4248-97C4-84D962D76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3641725"/>
              <a:ext cx="17463" cy="3175"/>
            </a:xfrm>
            <a:custGeom>
              <a:avLst/>
              <a:gdLst>
                <a:gd name="T0" fmla="*/ 41 w 60"/>
                <a:gd name="T1" fmla="*/ 0 h 14"/>
                <a:gd name="T2" fmla="*/ 28 w 60"/>
                <a:gd name="T3" fmla="*/ 6 h 14"/>
                <a:gd name="T4" fmla="*/ 20 w 60"/>
                <a:gd name="T5" fmla="*/ 10 h 14"/>
                <a:gd name="T6" fmla="*/ 9 w 60"/>
                <a:gd name="T7" fmla="*/ 12 h 14"/>
                <a:gd name="T8" fmla="*/ 0 w 60"/>
                <a:gd name="T9" fmla="*/ 14 h 14"/>
                <a:gd name="T10" fmla="*/ 45 w 60"/>
                <a:gd name="T11" fmla="*/ 14 h 14"/>
                <a:gd name="T12" fmla="*/ 60 w 60"/>
                <a:gd name="T13" fmla="*/ 4 h 14"/>
                <a:gd name="T14" fmla="*/ 41 w 60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4">
                  <a:moveTo>
                    <a:pt x="41" y="0"/>
                  </a:moveTo>
                  <a:lnTo>
                    <a:pt x="28" y="6"/>
                  </a:lnTo>
                  <a:lnTo>
                    <a:pt x="20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9" name="Freeform 386">
              <a:extLst>
                <a:ext uri="{FF2B5EF4-FFF2-40B4-BE49-F238E27FC236}">
                  <a16:creationId xmlns:a16="http://schemas.microsoft.com/office/drawing/2014/main" id="{AA5C1659-3FD8-C24C-A47A-506595030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3636963"/>
              <a:ext cx="9525" cy="7938"/>
            </a:xfrm>
            <a:custGeom>
              <a:avLst/>
              <a:gdLst>
                <a:gd name="T0" fmla="*/ 32 w 32"/>
                <a:gd name="T1" fmla="*/ 0 h 27"/>
                <a:gd name="T2" fmla="*/ 24 w 32"/>
                <a:gd name="T3" fmla="*/ 8 h 27"/>
                <a:gd name="T4" fmla="*/ 15 w 32"/>
                <a:gd name="T5" fmla="*/ 17 h 27"/>
                <a:gd name="T6" fmla="*/ 9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4" y="8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0" name="Freeform 387">
              <a:extLst>
                <a:ext uri="{FF2B5EF4-FFF2-40B4-BE49-F238E27FC236}">
                  <a16:creationId xmlns:a16="http://schemas.microsoft.com/office/drawing/2014/main" id="{51269E0E-0F8C-D043-BD6B-1BE528EE3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03625"/>
              <a:ext cx="46038" cy="52388"/>
            </a:xfrm>
            <a:custGeom>
              <a:avLst/>
              <a:gdLst>
                <a:gd name="T0" fmla="*/ 108 w 151"/>
                <a:gd name="T1" fmla="*/ 0 h 169"/>
                <a:gd name="T2" fmla="*/ 98 w 151"/>
                <a:gd name="T3" fmla="*/ 4 h 169"/>
                <a:gd name="T4" fmla="*/ 85 w 151"/>
                <a:gd name="T5" fmla="*/ 10 h 169"/>
                <a:gd name="T6" fmla="*/ 77 w 151"/>
                <a:gd name="T7" fmla="*/ 15 h 169"/>
                <a:gd name="T8" fmla="*/ 66 w 151"/>
                <a:gd name="T9" fmla="*/ 19 h 169"/>
                <a:gd name="T10" fmla="*/ 60 w 151"/>
                <a:gd name="T11" fmla="*/ 23 h 169"/>
                <a:gd name="T12" fmla="*/ 51 w 151"/>
                <a:gd name="T13" fmla="*/ 27 h 169"/>
                <a:gd name="T14" fmla="*/ 43 w 151"/>
                <a:gd name="T15" fmla="*/ 34 h 169"/>
                <a:gd name="T16" fmla="*/ 32 w 151"/>
                <a:gd name="T17" fmla="*/ 40 h 169"/>
                <a:gd name="T18" fmla="*/ 24 w 151"/>
                <a:gd name="T19" fmla="*/ 49 h 169"/>
                <a:gd name="T20" fmla="*/ 15 w 151"/>
                <a:gd name="T21" fmla="*/ 57 h 169"/>
                <a:gd name="T22" fmla="*/ 9 w 151"/>
                <a:gd name="T23" fmla="*/ 66 h 169"/>
                <a:gd name="T24" fmla="*/ 5 w 151"/>
                <a:gd name="T25" fmla="*/ 76 h 169"/>
                <a:gd name="T26" fmla="*/ 3 w 151"/>
                <a:gd name="T27" fmla="*/ 87 h 169"/>
                <a:gd name="T28" fmla="*/ 0 w 151"/>
                <a:gd name="T29" fmla="*/ 99 h 169"/>
                <a:gd name="T30" fmla="*/ 0 w 151"/>
                <a:gd name="T31" fmla="*/ 108 h 169"/>
                <a:gd name="T32" fmla="*/ 3 w 151"/>
                <a:gd name="T33" fmla="*/ 121 h 169"/>
                <a:gd name="T34" fmla="*/ 7 w 151"/>
                <a:gd name="T35" fmla="*/ 131 h 169"/>
                <a:gd name="T36" fmla="*/ 11 w 151"/>
                <a:gd name="T37" fmla="*/ 140 h 169"/>
                <a:gd name="T38" fmla="*/ 20 w 151"/>
                <a:gd name="T39" fmla="*/ 150 h 169"/>
                <a:gd name="T40" fmla="*/ 22 w 151"/>
                <a:gd name="T41" fmla="*/ 152 h 169"/>
                <a:gd name="T42" fmla="*/ 32 w 151"/>
                <a:gd name="T43" fmla="*/ 159 h 169"/>
                <a:gd name="T44" fmla="*/ 41 w 151"/>
                <a:gd name="T45" fmla="*/ 165 h 169"/>
                <a:gd name="T46" fmla="*/ 53 w 151"/>
                <a:gd name="T47" fmla="*/ 167 h 169"/>
                <a:gd name="T48" fmla="*/ 64 w 151"/>
                <a:gd name="T49" fmla="*/ 169 h 169"/>
                <a:gd name="T50" fmla="*/ 77 w 151"/>
                <a:gd name="T51" fmla="*/ 167 h 169"/>
                <a:gd name="T52" fmla="*/ 87 w 151"/>
                <a:gd name="T53" fmla="*/ 165 h 169"/>
                <a:gd name="T54" fmla="*/ 98 w 151"/>
                <a:gd name="T55" fmla="*/ 161 h 169"/>
                <a:gd name="T56" fmla="*/ 100 w 151"/>
                <a:gd name="T57" fmla="*/ 161 h 169"/>
                <a:gd name="T58" fmla="*/ 106 w 151"/>
                <a:gd name="T59" fmla="*/ 157 h 169"/>
                <a:gd name="T60" fmla="*/ 115 w 151"/>
                <a:gd name="T61" fmla="*/ 152 h 169"/>
                <a:gd name="T62" fmla="*/ 123 w 151"/>
                <a:gd name="T63" fmla="*/ 144 h 169"/>
                <a:gd name="T64" fmla="*/ 136 w 151"/>
                <a:gd name="T65" fmla="*/ 135 h 169"/>
                <a:gd name="T66" fmla="*/ 91 w 151"/>
                <a:gd name="T67" fmla="*/ 135 h 169"/>
                <a:gd name="T68" fmla="*/ 83 w 151"/>
                <a:gd name="T69" fmla="*/ 133 h 169"/>
                <a:gd name="T70" fmla="*/ 72 w 151"/>
                <a:gd name="T71" fmla="*/ 129 h 169"/>
                <a:gd name="T72" fmla="*/ 64 w 151"/>
                <a:gd name="T73" fmla="*/ 121 h 169"/>
                <a:gd name="T74" fmla="*/ 62 w 151"/>
                <a:gd name="T75" fmla="*/ 118 h 169"/>
                <a:gd name="T76" fmla="*/ 56 w 151"/>
                <a:gd name="T77" fmla="*/ 108 h 169"/>
                <a:gd name="T78" fmla="*/ 51 w 151"/>
                <a:gd name="T79" fmla="*/ 97 h 169"/>
                <a:gd name="T80" fmla="*/ 51 w 151"/>
                <a:gd name="T81" fmla="*/ 85 h 169"/>
                <a:gd name="T82" fmla="*/ 51 w 151"/>
                <a:gd name="T83" fmla="*/ 76 h 169"/>
                <a:gd name="T84" fmla="*/ 53 w 151"/>
                <a:gd name="T85" fmla="*/ 66 h 169"/>
                <a:gd name="T86" fmla="*/ 60 w 151"/>
                <a:gd name="T87" fmla="*/ 55 h 169"/>
                <a:gd name="T88" fmla="*/ 64 w 151"/>
                <a:gd name="T89" fmla="*/ 49 h 169"/>
                <a:gd name="T90" fmla="*/ 72 w 151"/>
                <a:gd name="T91" fmla="*/ 42 h 169"/>
                <a:gd name="T92" fmla="*/ 81 w 151"/>
                <a:gd name="T93" fmla="*/ 34 h 169"/>
                <a:gd name="T94" fmla="*/ 94 w 151"/>
                <a:gd name="T95" fmla="*/ 27 h 169"/>
                <a:gd name="T96" fmla="*/ 96 w 151"/>
                <a:gd name="T97" fmla="*/ 27 h 169"/>
                <a:gd name="T98" fmla="*/ 102 w 151"/>
                <a:gd name="T99" fmla="*/ 23 h 169"/>
                <a:gd name="T100" fmla="*/ 111 w 151"/>
                <a:gd name="T101" fmla="*/ 19 h 169"/>
                <a:gd name="T102" fmla="*/ 121 w 151"/>
                <a:gd name="T103" fmla="*/ 15 h 169"/>
                <a:gd name="T104" fmla="*/ 136 w 151"/>
                <a:gd name="T105" fmla="*/ 8 h 169"/>
                <a:gd name="T106" fmla="*/ 151 w 151"/>
                <a:gd name="T107" fmla="*/ 2 h 169"/>
                <a:gd name="T108" fmla="*/ 108 w 151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3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3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20" y="150"/>
                  </a:lnTo>
                  <a:lnTo>
                    <a:pt x="22" y="152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6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4" y="27"/>
                  </a:lnTo>
                  <a:lnTo>
                    <a:pt x="96" y="27"/>
                  </a:lnTo>
                  <a:lnTo>
                    <a:pt x="102" y="23"/>
                  </a:lnTo>
                  <a:lnTo>
                    <a:pt x="111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1" name="Freeform 388">
              <a:extLst>
                <a:ext uri="{FF2B5EF4-FFF2-40B4-BE49-F238E27FC236}">
                  <a16:creationId xmlns:a16="http://schemas.microsoft.com/office/drawing/2014/main" id="{3C2B539F-1389-C141-8DC6-7965ACE6B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3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3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2" name="Freeform 389">
              <a:extLst>
                <a:ext uri="{FF2B5EF4-FFF2-40B4-BE49-F238E27FC236}">
                  <a16:creationId xmlns:a16="http://schemas.microsoft.com/office/drawing/2014/main" id="{0CC0C7BA-56BA-3C4C-A633-750AB29F0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5" y="3568700"/>
              <a:ext cx="58738" cy="87313"/>
            </a:xfrm>
            <a:custGeom>
              <a:avLst/>
              <a:gdLst>
                <a:gd name="T0" fmla="*/ 66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2 w 190"/>
                <a:gd name="T7" fmla="*/ 2 h 283"/>
                <a:gd name="T8" fmla="*/ 21 w 190"/>
                <a:gd name="T9" fmla="*/ 6 h 283"/>
                <a:gd name="T10" fmla="*/ 11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5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2 w 190"/>
                <a:gd name="T27" fmla="*/ 48 h 283"/>
                <a:gd name="T28" fmla="*/ 104 w 190"/>
                <a:gd name="T29" fmla="*/ 59 h 283"/>
                <a:gd name="T30" fmla="*/ 106 w 190"/>
                <a:gd name="T31" fmla="*/ 72 h 283"/>
                <a:gd name="T32" fmla="*/ 106 w 190"/>
                <a:gd name="T33" fmla="*/ 89 h 283"/>
                <a:gd name="T34" fmla="*/ 106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6 w 190"/>
                <a:gd name="T43" fmla="*/ 116 h 283"/>
                <a:gd name="T44" fmla="*/ 106 w 190"/>
                <a:gd name="T45" fmla="*/ 220 h 283"/>
                <a:gd name="T46" fmla="*/ 97 w 190"/>
                <a:gd name="T47" fmla="*/ 226 h 283"/>
                <a:gd name="T48" fmla="*/ 87 w 190"/>
                <a:gd name="T49" fmla="*/ 235 h 283"/>
                <a:gd name="T50" fmla="*/ 106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8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7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2 w 190"/>
                <a:gd name="T107" fmla="*/ 25 h 283"/>
                <a:gd name="T108" fmla="*/ 133 w 190"/>
                <a:gd name="T109" fmla="*/ 19 h 283"/>
                <a:gd name="T110" fmla="*/ 123 w 190"/>
                <a:gd name="T111" fmla="*/ 10 h 283"/>
                <a:gd name="T112" fmla="*/ 112 w 190"/>
                <a:gd name="T113" fmla="*/ 6 h 283"/>
                <a:gd name="T114" fmla="*/ 102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6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6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FF431CF-C0B8-5247-B2AC-2602E64C5A2B}"/>
                </a:ext>
              </a:extLst>
            </p:cNvPr>
            <p:cNvSpPr/>
            <p:nvPr/>
          </p:nvSpPr>
          <p:spPr>
            <a:xfrm>
              <a:off x="5022911" y="2189288"/>
              <a:ext cx="2298577" cy="465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ADDAE3FF-27D7-924A-96D7-520D0CF6FCF6}"/>
                </a:ext>
              </a:extLst>
            </p:cNvPr>
            <p:cNvSpPr txBox="1"/>
            <p:nvPr/>
          </p:nvSpPr>
          <p:spPr>
            <a:xfrm>
              <a:off x="2819512" y="2663422"/>
              <a:ext cx="446787" cy="432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D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7E29B2B-B47C-2B4F-8CA5-B81C0078640C}"/>
                </a:ext>
              </a:extLst>
            </p:cNvPr>
            <p:cNvSpPr txBox="1"/>
            <p:nvPr/>
          </p:nvSpPr>
          <p:spPr>
            <a:xfrm>
              <a:off x="4694425" y="2672603"/>
              <a:ext cx="432912" cy="432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E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6A96C7E3-E71E-1D47-B826-84CA12981CE4}"/>
              </a:ext>
            </a:extLst>
          </p:cNvPr>
          <p:cNvCxnSpPr>
            <a:cxnSpLocks/>
          </p:cNvCxnSpPr>
          <p:nvPr/>
        </p:nvCxnSpPr>
        <p:spPr>
          <a:xfrm>
            <a:off x="2252164" y="3596080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id="{0C8A097F-2733-624C-8133-AC378D3AB08D}"/>
                  </a:ext>
                </a:extLst>
              </p:cNvPr>
              <p:cNvSpPr txBox="1"/>
              <p:nvPr/>
            </p:nvSpPr>
            <p:spPr>
              <a:xfrm>
                <a:off x="796640" y="3426802"/>
                <a:ext cx="786075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𝑫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id="{0C8A097F-2733-624C-8133-AC378D3AB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40" y="3426802"/>
                <a:ext cx="786075" cy="361125"/>
              </a:xfrm>
              <a:prstGeom prst="rect">
                <a:avLst/>
              </a:prstGeom>
              <a:blipFill>
                <a:blip r:embed="rId3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388A084B-64E5-7748-A3AC-E60E399237FF}"/>
              </a:ext>
            </a:extLst>
          </p:cNvPr>
          <p:cNvCxnSpPr>
            <a:cxnSpLocks/>
          </p:cNvCxnSpPr>
          <p:nvPr/>
        </p:nvCxnSpPr>
        <p:spPr>
          <a:xfrm>
            <a:off x="2252164" y="4430981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504AA85C-7305-D042-A2DE-01AB02FE3B6F}"/>
                  </a:ext>
                </a:extLst>
              </p:cNvPr>
              <p:cNvSpPr txBox="1"/>
              <p:nvPr/>
            </p:nvSpPr>
            <p:spPr>
              <a:xfrm>
                <a:off x="741221" y="4267565"/>
                <a:ext cx="841494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𝑬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504AA85C-7305-D042-A2DE-01AB02FE3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1" y="4267565"/>
                <a:ext cx="841494" cy="361125"/>
              </a:xfrm>
              <a:prstGeom prst="rect">
                <a:avLst/>
              </a:prstGeom>
              <a:blipFill>
                <a:blip r:embed="rId4"/>
                <a:stretch>
                  <a:fillRect t="-6897" b="-137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41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646793-C513-AC4D-AAF5-44EA7CEF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Ligne d’influence des efforts intérieurs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4D93B-3773-334F-9F8A-E3FECA62D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EEFF4-6B89-334E-B227-3ED23B27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07F9C-C1A9-744F-BEEC-050D41247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2D4194-903E-ED47-90B6-0290F6A6AC1F}"/>
              </a:ext>
            </a:extLst>
          </p:cNvPr>
          <p:cNvGrpSpPr/>
          <p:nvPr/>
        </p:nvGrpSpPr>
        <p:grpSpPr>
          <a:xfrm>
            <a:off x="2936699" y="930166"/>
            <a:ext cx="1126560" cy="490303"/>
            <a:chOff x="2967769" y="1618744"/>
            <a:chExt cx="1512168" cy="65812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200447-366F-5D40-9D75-5815641FDEC7}"/>
                </a:ext>
              </a:extLst>
            </p:cNvPr>
            <p:cNvSpPr/>
            <p:nvPr/>
          </p:nvSpPr>
          <p:spPr>
            <a:xfrm>
              <a:off x="2967769" y="1861442"/>
              <a:ext cx="1512168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1E0BFB-786D-F642-BF6D-C63AAD5068E3}"/>
                </a:ext>
              </a:extLst>
            </p:cNvPr>
            <p:cNvCxnSpPr/>
            <p:nvPr/>
          </p:nvCxnSpPr>
          <p:spPr>
            <a:xfrm flipH="1">
              <a:off x="3725215" y="1618744"/>
              <a:ext cx="5447" cy="658128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122923-1A35-4F48-AFFC-630643CEE33B}"/>
              </a:ext>
            </a:extLst>
          </p:cNvPr>
          <p:cNvSpPr txBox="1"/>
          <p:nvPr/>
        </p:nvSpPr>
        <p:spPr>
          <a:xfrm>
            <a:off x="1155222" y="1013804"/>
            <a:ext cx="1635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Coupure</a:t>
            </a:r>
            <a:r>
              <a:rPr lang="fr-CH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relative 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B093C1-E310-5943-B737-C4B7026BBB58}"/>
              </a:ext>
            </a:extLst>
          </p:cNvPr>
          <p:cNvSpPr txBox="1"/>
          <p:nvPr/>
        </p:nvSpPr>
        <p:spPr>
          <a:xfrm>
            <a:off x="4572000" y="903008"/>
            <a:ext cx="3940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Avec une déformation virtuelle unitaire dans le sens opposé à l’effort intérieur extériorisé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34C9F6E-B803-1C4B-957E-7591C4B5C73C}"/>
              </a:ext>
            </a:extLst>
          </p:cNvPr>
          <p:cNvGrpSpPr/>
          <p:nvPr/>
        </p:nvGrpSpPr>
        <p:grpSpPr>
          <a:xfrm>
            <a:off x="2107061" y="1741138"/>
            <a:ext cx="1512168" cy="757740"/>
            <a:chOff x="2029863" y="2861148"/>
            <a:chExt cx="1512168" cy="75774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A5C0B4C-02AB-9241-9479-2101A08955AC}"/>
                </a:ext>
              </a:extLst>
            </p:cNvPr>
            <p:cNvSpPr/>
            <p:nvPr/>
          </p:nvSpPr>
          <p:spPr>
            <a:xfrm>
              <a:off x="2029863" y="3290500"/>
              <a:ext cx="1512168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62FC673-591E-584C-B4BD-C62F182A3A7D}"/>
                </a:ext>
              </a:extLst>
            </p:cNvPr>
            <p:cNvSpPr/>
            <p:nvPr/>
          </p:nvSpPr>
          <p:spPr>
            <a:xfrm>
              <a:off x="2742492" y="3269732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F31CC728-4A65-E94D-9615-34AF5B91EA4B}"/>
                </a:ext>
              </a:extLst>
            </p:cNvPr>
            <p:cNvSpPr/>
            <p:nvPr/>
          </p:nvSpPr>
          <p:spPr>
            <a:xfrm>
              <a:off x="2419539" y="3059668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B977F6-1283-9B4F-9675-4F46FF973661}"/>
                </a:ext>
              </a:extLst>
            </p:cNvPr>
            <p:cNvSpPr txBox="1"/>
            <p:nvPr/>
          </p:nvSpPr>
          <p:spPr>
            <a:xfrm>
              <a:off x="2119886" y="2875002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9935E4A-A4E5-B24A-BD70-A9A8F5A04F02}"/>
                </a:ext>
              </a:extLst>
            </p:cNvPr>
            <p:cNvSpPr/>
            <p:nvPr/>
          </p:nvSpPr>
          <p:spPr>
            <a:xfrm rot="10800000">
              <a:off x="2866662" y="3045814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D898B60-8CD1-054E-ACF4-2D582BA59C8A}"/>
                </a:ext>
              </a:extLst>
            </p:cNvPr>
            <p:cNvSpPr txBox="1"/>
            <p:nvPr/>
          </p:nvSpPr>
          <p:spPr>
            <a:xfrm>
              <a:off x="3045755" y="2861148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4DDFA5F5-A99F-5D4F-A746-C385FF1ABD44}"/>
              </a:ext>
            </a:extLst>
          </p:cNvPr>
          <p:cNvSpPr txBox="1"/>
          <p:nvPr/>
        </p:nvSpPr>
        <p:spPr>
          <a:xfrm>
            <a:off x="2630516" y="380934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</a:t>
            </a:r>
            <a:endParaRPr lang="fr-CH" b="1" baseline="-25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1A32F2E-710A-3443-AC39-A127FBC25565}"/>
              </a:ext>
            </a:extLst>
          </p:cNvPr>
          <p:cNvGrpSpPr/>
          <p:nvPr/>
        </p:nvGrpSpPr>
        <p:grpSpPr>
          <a:xfrm>
            <a:off x="2074872" y="3024718"/>
            <a:ext cx="1576547" cy="709552"/>
            <a:chOff x="2008892" y="4283904"/>
            <a:chExt cx="1576547" cy="709552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57310A0-5019-B646-9FE7-36C20E0723D4}"/>
                </a:ext>
              </a:extLst>
            </p:cNvPr>
            <p:cNvSpPr/>
            <p:nvPr/>
          </p:nvSpPr>
          <p:spPr>
            <a:xfrm>
              <a:off x="2008892" y="4541758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634FD02-0A99-0546-BD1E-0027AFB8D08F}"/>
                </a:ext>
              </a:extLst>
            </p:cNvPr>
            <p:cNvSpPr/>
            <p:nvPr/>
          </p:nvSpPr>
          <p:spPr>
            <a:xfrm>
              <a:off x="2829355" y="4536883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6135CC5-A6EB-6545-92E3-C776BD11D028}"/>
                </a:ext>
              </a:extLst>
            </p:cNvPr>
            <p:cNvCxnSpPr/>
            <p:nvPr/>
          </p:nvCxnSpPr>
          <p:spPr>
            <a:xfrm>
              <a:off x="2822516" y="4428685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D3A8D20-46F1-5243-8AE8-D8938440D83D}"/>
                </a:ext>
              </a:extLst>
            </p:cNvPr>
            <p:cNvCxnSpPr/>
            <p:nvPr/>
          </p:nvCxnSpPr>
          <p:spPr>
            <a:xfrm>
              <a:off x="2775098" y="4428174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FF60731-EF9F-804A-95B3-B63917C8FA1A}"/>
                </a:ext>
              </a:extLst>
            </p:cNvPr>
            <p:cNvCxnSpPr/>
            <p:nvPr/>
          </p:nvCxnSpPr>
          <p:spPr>
            <a:xfrm rot="-5400000">
              <a:off x="2473677" y="4553904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5C9116B-0641-984A-BEFD-1CB1428D0F3B}"/>
                </a:ext>
              </a:extLst>
            </p:cNvPr>
            <p:cNvCxnSpPr/>
            <p:nvPr/>
          </p:nvCxnSpPr>
          <p:spPr>
            <a:xfrm rot="-16200000">
              <a:off x="2588120" y="4567870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4F45B06-CBF8-B84D-8A5B-F0D33CCC5904}"/>
                </a:ext>
              </a:extLst>
            </p:cNvPr>
            <p:cNvSpPr txBox="1"/>
            <p:nvPr/>
          </p:nvSpPr>
          <p:spPr>
            <a:xfrm>
              <a:off x="2886208" y="462412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BB715FA-0754-D348-960F-82E76FCBB4DA}"/>
              </a:ext>
            </a:extLst>
          </p:cNvPr>
          <p:cNvGrpSpPr/>
          <p:nvPr/>
        </p:nvGrpSpPr>
        <p:grpSpPr>
          <a:xfrm>
            <a:off x="1911559" y="4439143"/>
            <a:ext cx="1903172" cy="405663"/>
            <a:chOff x="2008633" y="5471609"/>
            <a:chExt cx="1903172" cy="405663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E8528C7-6F48-C545-9333-27CADE115267}"/>
                </a:ext>
              </a:extLst>
            </p:cNvPr>
            <p:cNvSpPr/>
            <p:nvPr/>
          </p:nvSpPr>
          <p:spPr>
            <a:xfrm>
              <a:off x="2821795" y="5507940"/>
              <a:ext cx="1090010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90296E3-4C46-0C43-84B4-1170AC3505ED}"/>
                </a:ext>
              </a:extLst>
            </p:cNvPr>
            <p:cNvSpPr/>
            <p:nvPr/>
          </p:nvSpPr>
          <p:spPr>
            <a:xfrm>
              <a:off x="2764717" y="5471609"/>
              <a:ext cx="233362" cy="114300"/>
            </a:xfrm>
            <a:custGeom>
              <a:avLst/>
              <a:gdLst>
                <a:gd name="connsiteX0" fmla="*/ 233362 w 233362"/>
                <a:gd name="connsiteY0" fmla="*/ 0 h 114300"/>
                <a:gd name="connsiteX1" fmla="*/ 0 w 233362"/>
                <a:gd name="connsiteY1" fmla="*/ 0 h 114300"/>
                <a:gd name="connsiteX2" fmla="*/ 2381 w 233362"/>
                <a:gd name="connsiteY2" fmla="*/ 114300 h 114300"/>
                <a:gd name="connsiteX3" fmla="*/ 228600 w 233362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362" h="114300">
                  <a:moveTo>
                    <a:pt x="233362" y="0"/>
                  </a:moveTo>
                  <a:lnTo>
                    <a:pt x="0" y="0"/>
                  </a:lnTo>
                  <a:cubicBezTo>
                    <a:pt x="794" y="38100"/>
                    <a:pt x="1587" y="76200"/>
                    <a:pt x="2381" y="114300"/>
                  </a:cubicBezTo>
                  <a:lnTo>
                    <a:pt x="228600" y="1143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564F815-8489-5C4F-90D6-857B34F15F74}"/>
                </a:ext>
              </a:extLst>
            </p:cNvPr>
            <p:cNvSpPr/>
            <p:nvPr/>
          </p:nvSpPr>
          <p:spPr>
            <a:xfrm>
              <a:off x="2008633" y="5507940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F1C3D52-B708-8A4D-896F-810BA095D378}"/>
                </a:ext>
              </a:extLst>
            </p:cNvPr>
            <p:cNvCxnSpPr/>
            <p:nvPr/>
          </p:nvCxnSpPr>
          <p:spPr>
            <a:xfrm>
              <a:off x="2975785" y="5530799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89CF896-1DFA-EA4C-95BB-CEA75B1FFFC5}"/>
                </a:ext>
              </a:extLst>
            </p:cNvPr>
            <p:cNvCxnSpPr/>
            <p:nvPr/>
          </p:nvCxnSpPr>
          <p:spPr>
            <a:xfrm rot="10800000">
              <a:off x="2202572" y="5530799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54C2D9F-719C-F647-AD9B-B7C871892BC6}"/>
                </a:ext>
              </a:extLst>
            </p:cNvPr>
            <p:cNvSpPr txBox="1"/>
            <p:nvPr/>
          </p:nvSpPr>
          <p:spPr>
            <a:xfrm>
              <a:off x="3056401" y="550794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DED8614-6D70-BA4E-9E20-5DDD78C61409}"/>
                </a:ext>
              </a:extLst>
            </p:cNvPr>
            <p:cNvSpPr txBox="1"/>
            <p:nvPr/>
          </p:nvSpPr>
          <p:spPr>
            <a:xfrm>
              <a:off x="2358528" y="550794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4C158540-F4B4-AA4F-B63F-690BCE425DAA}"/>
              </a:ext>
            </a:extLst>
          </p:cNvPr>
          <p:cNvSpPr/>
          <p:nvPr/>
        </p:nvSpPr>
        <p:spPr>
          <a:xfrm>
            <a:off x="1230700" y="2011709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/>
              <a:t>M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E18D884-1F50-DB47-BB9F-7DA54DBC8A7A}"/>
              </a:ext>
            </a:extLst>
          </p:cNvPr>
          <p:cNvSpPr/>
          <p:nvPr/>
        </p:nvSpPr>
        <p:spPr>
          <a:xfrm>
            <a:off x="1230700" y="314308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/>
              <a:t>V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6C52DD4-F007-A14E-85F9-C48E4D300AD1}"/>
              </a:ext>
            </a:extLst>
          </p:cNvPr>
          <p:cNvSpPr/>
          <p:nvPr/>
        </p:nvSpPr>
        <p:spPr>
          <a:xfrm>
            <a:off x="1230700" y="4351953"/>
            <a:ext cx="332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/>
              <a:t>N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261CE1A-FDEC-974B-8BD0-BE6CFBC08B85}"/>
              </a:ext>
            </a:extLst>
          </p:cNvPr>
          <p:cNvGrpSpPr/>
          <p:nvPr/>
        </p:nvGrpSpPr>
        <p:grpSpPr>
          <a:xfrm>
            <a:off x="5662807" y="1563688"/>
            <a:ext cx="1880292" cy="987848"/>
            <a:chOff x="4963292" y="2915652"/>
            <a:chExt cx="1880292" cy="987848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8F1C5FA-7E0C-BD49-85AC-EFDF87945416}"/>
                </a:ext>
              </a:extLst>
            </p:cNvPr>
            <p:cNvSpPr/>
            <p:nvPr/>
          </p:nvSpPr>
          <p:spPr>
            <a:xfrm rot="1200000">
              <a:off x="4963292" y="3441278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38ABF38-AADC-2744-A1F4-13A44FACBCE6}"/>
                </a:ext>
              </a:extLst>
            </p:cNvPr>
            <p:cNvSpPr/>
            <p:nvPr/>
          </p:nvSpPr>
          <p:spPr>
            <a:xfrm rot="-1800000">
              <a:off x="5640675" y="3390129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18DA697-8A98-A648-B508-0EEDB4B044EA}"/>
                </a:ext>
              </a:extLst>
            </p:cNvPr>
            <p:cNvSpPr/>
            <p:nvPr/>
          </p:nvSpPr>
          <p:spPr>
            <a:xfrm>
              <a:off x="5636438" y="3534554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0707BA0E-CBA8-F248-9081-5B391DE5F8CF}"/>
                </a:ext>
              </a:extLst>
            </p:cNvPr>
            <p:cNvSpPr/>
            <p:nvPr/>
          </p:nvSpPr>
          <p:spPr>
            <a:xfrm>
              <a:off x="6062352" y="3412988"/>
              <a:ext cx="186783" cy="338689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B0375E0-FCB0-C444-9194-F1B23DE3D495}"/>
                </a:ext>
              </a:extLst>
            </p:cNvPr>
            <p:cNvSpPr txBox="1"/>
            <p:nvPr/>
          </p:nvSpPr>
          <p:spPr>
            <a:xfrm>
              <a:off x="5259412" y="2915652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4061BA47-F21C-DE4C-868E-27DF7D5AABD1}"/>
                </a:ext>
              </a:extLst>
            </p:cNvPr>
            <p:cNvSpPr/>
            <p:nvPr/>
          </p:nvSpPr>
          <p:spPr>
            <a:xfrm rot="10800000">
              <a:off x="5759169" y="3275573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28468FB-3D3C-0E4E-9CE5-ADC6A9DCE7E4}"/>
                </a:ext>
              </a:extLst>
            </p:cNvPr>
            <p:cNvSpPr txBox="1"/>
            <p:nvPr/>
          </p:nvSpPr>
          <p:spPr>
            <a:xfrm>
              <a:off x="5872109" y="2977159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2DF7CED-AD5D-A34D-A91A-91666796752D}"/>
                </a:ext>
              </a:extLst>
            </p:cNvPr>
            <p:cNvCxnSpPr/>
            <p:nvPr/>
          </p:nvCxnSpPr>
          <p:spPr>
            <a:xfrm>
              <a:off x="5735904" y="3599854"/>
              <a:ext cx="862091" cy="30364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CE1D431B-BD73-214F-8287-F68F8B8D8D36}"/>
                </a:ext>
              </a:extLst>
            </p:cNvPr>
            <p:cNvSpPr/>
            <p:nvPr/>
          </p:nvSpPr>
          <p:spPr>
            <a:xfrm>
              <a:off x="5297198" y="3312003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5EDAB52-0C04-8A4F-8F5C-1D8E851FA510}"/>
                </a:ext>
              </a:extLst>
            </p:cNvPr>
            <p:cNvSpPr txBox="1"/>
            <p:nvPr/>
          </p:nvSpPr>
          <p:spPr>
            <a:xfrm>
              <a:off x="6182826" y="3356641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 err="1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dq</a:t>
              </a:r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=1</a:t>
              </a:r>
              <a:endParaRPr lang="fr-CH" b="1" i="1" baseline="-25000" dirty="0">
                <a:solidFill>
                  <a:srgbClr val="FF0000"/>
                </a:solidFill>
                <a:latin typeface="Symbol" pitchFamily="18" charset="2"/>
                <a:cs typeface="Arial" pitchFamily="34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5B94937-ACB9-5E4A-AD8B-D2552C8C4675}"/>
              </a:ext>
            </a:extLst>
          </p:cNvPr>
          <p:cNvGrpSpPr/>
          <p:nvPr/>
        </p:nvGrpSpPr>
        <p:grpSpPr>
          <a:xfrm>
            <a:off x="5383414" y="2732752"/>
            <a:ext cx="2439079" cy="910568"/>
            <a:chOff x="4957238" y="3923764"/>
            <a:chExt cx="2439079" cy="910568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AB54776-E867-9745-961C-EFEF660CDE9E}"/>
                </a:ext>
              </a:extLst>
            </p:cNvPr>
            <p:cNvSpPr/>
            <p:nvPr/>
          </p:nvSpPr>
          <p:spPr>
            <a:xfrm>
              <a:off x="4957238" y="4552186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A4E2CE1-D6BF-C44F-910A-EA71B171B5ED}"/>
                </a:ext>
              </a:extLst>
            </p:cNvPr>
            <p:cNvSpPr/>
            <p:nvPr/>
          </p:nvSpPr>
          <p:spPr>
            <a:xfrm>
              <a:off x="5777701" y="4162777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04155B0-C7E8-D24B-BA24-75C72CDFEF20}"/>
                </a:ext>
              </a:extLst>
            </p:cNvPr>
            <p:cNvCxnSpPr/>
            <p:nvPr/>
          </p:nvCxnSpPr>
          <p:spPr>
            <a:xfrm>
              <a:off x="5770862" y="4054579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10D8808-10E4-8448-8FC9-6D7A3DB0618C}"/>
                </a:ext>
              </a:extLst>
            </p:cNvPr>
            <p:cNvCxnSpPr/>
            <p:nvPr/>
          </p:nvCxnSpPr>
          <p:spPr>
            <a:xfrm>
              <a:off x="5723444" y="4438602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FA444B6-32F8-D347-AD7A-43382CC46BC2}"/>
                </a:ext>
              </a:extLst>
            </p:cNvPr>
            <p:cNvCxnSpPr/>
            <p:nvPr/>
          </p:nvCxnSpPr>
          <p:spPr>
            <a:xfrm rot="-5400000">
              <a:off x="5422023" y="4564332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1520A56-0A0C-384D-9EF3-D3258DF72B8C}"/>
                </a:ext>
              </a:extLst>
            </p:cNvPr>
            <p:cNvCxnSpPr/>
            <p:nvPr/>
          </p:nvCxnSpPr>
          <p:spPr>
            <a:xfrm rot="-16200000">
              <a:off x="5536466" y="4193764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87442E4-8C0C-8746-A22C-BF103B0E306C}"/>
                </a:ext>
              </a:extLst>
            </p:cNvPr>
            <p:cNvSpPr txBox="1"/>
            <p:nvPr/>
          </p:nvSpPr>
          <p:spPr>
            <a:xfrm>
              <a:off x="5834554" y="425001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2FAA86E-5C4F-644E-A3E3-E22693AB32BE}"/>
                </a:ext>
              </a:extLst>
            </p:cNvPr>
            <p:cNvSpPr txBox="1"/>
            <p:nvPr/>
          </p:nvSpPr>
          <p:spPr>
            <a:xfrm>
              <a:off x="5344818" y="420687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9F27324-4EC9-0C43-A54B-062120CA9AE8}"/>
                </a:ext>
              </a:extLst>
            </p:cNvPr>
            <p:cNvCxnSpPr/>
            <p:nvPr/>
          </p:nvCxnSpPr>
          <p:spPr>
            <a:xfrm>
              <a:off x="5757164" y="4589529"/>
              <a:ext cx="840831" cy="837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1EA500A-5B67-3B44-ACDD-367EAEA147AF}"/>
                </a:ext>
              </a:extLst>
            </p:cNvPr>
            <p:cNvCxnSpPr/>
            <p:nvPr/>
          </p:nvCxnSpPr>
          <p:spPr>
            <a:xfrm flipH="1">
              <a:off x="6763492" y="4156110"/>
              <a:ext cx="1588" cy="4822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A702EF2-0A64-F84B-A85D-2EE356E3B40E}"/>
                </a:ext>
              </a:extLst>
            </p:cNvPr>
            <p:cNvCxnSpPr/>
            <p:nvPr/>
          </p:nvCxnSpPr>
          <p:spPr>
            <a:xfrm>
              <a:off x="6681754" y="4604267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27091B-E9BC-334E-B0E8-270931894DCA}"/>
                </a:ext>
              </a:extLst>
            </p:cNvPr>
            <p:cNvCxnSpPr/>
            <p:nvPr/>
          </p:nvCxnSpPr>
          <p:spPr>
            <a:xfrm rot="5400000" flipH="1" flipV="1">
              <a:off x="6681754" y="4532829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51B95BE-C4B9-CF45-869F-6D643A455F1E}"/>
                </a:ext>
              </a:extLst>
            </p:cNvPr>
            <p:cNvCxnSpPr/>
            <p:nvPr/>
          </p:nvCxnSpPr>
          <p:spPr>
            <a:xfrm>
              <a:off x="6690383" y="4193413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782D9DD-F1D8-4F4C-97E8-A9E2E018E182}"/>
                </a:ext>
              </a:extLst>
            </p:cNvPr>
            <p:cNvCxnSpPr/>
            <p:nvPr/>
          </p:nvCxnSpPr>
          <p:spPr>
            <a:xfrm rot="5400000" flipH="1" flipV="1">
              <a:off x="6690383" y="4121975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292CE60-CFD3-7642-946C-961364C4D556}"/>
                </a:ext>
              </a:extLst>
            </p:cNvPr>
            <p:cNvSpPr txBox="1"/>
            <p:nvPr/>
          </p:nvSpPr>
          <p:spPr>
            <a:xfrm>
              <a:off x="6753192" y="4208496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d</a:t>
              </a:r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=1</a:t>
              </a:r>
              <a:endParaRPr lang="fr-CH" b="1" i="1" baseline="-25000" dirty="0">
                <a:solidFill>
                  <a:srgbClr val="FF0000"/>
                </a:solidFill>
                <a:latin typeface="Symbol" pitchFamily="18" charset="2"/>
                <a:cs typeface="Arial" pitchFamily="34" charset="0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8429C33-7D3C-304E-BE15-B96560D7E12F}"/>
              </a:ext>
            </a:extLst>
          </p:cNvPr>
          <p:cNvGrpSpPr/>
          <p:nvPr/>
        </p:nvGrpSpPr>
        <p:grpSpPr>
          <a:xfrm>
            <a:off x="5139619" y="4090865"/>
            <a:ext cx="2926668" cy="1026696"/>
            <a:chOff x="4957700" y="5138608"/>
            <a:chExt cx="2926668" cy="1026696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293121B-D73D-464B-B687-EFA546C4FFFD}"/>
                </a:ext>
              </a:extLst>
            </p:cNvPr>
            <p:cNvCxnSpPr/>
            <p:nvPr/>
          </p:nvCxnSpPr>
          <p:spPr>
            <a:xfrm rot="5400000" flipH="1" flipV="1">
              <a:off x="6744213" y="572453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A36EFE5-4CCE-A04A-A33C-E145BD2F7FDA}"/>
                </a:ext>
              </a:extLst>
            </p:cNvPr>
            <p:cNvSpPr/>
            <p:nvPr/>
          </p:nvSpPr>
          <p:spPr>
            <a:xfrm>
              <a:off x="6794358" y="5505899"/>
              <a:ext cx="1090010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7FDE828-3228-D143-82FF-78A0C880C616}"/>
                </a:ext>
              </a:extLst>
            </p:cNvPr>
            <p:cNvSpPr/>
            <p:nvPr/>
          </p:nvSpPr>
          <p:spPr>
            <a:xfrm>
              <a:off x="5713784" y="5469568"/>
              <a:ext cx="233362" cy="114300"/>
            </a:xfrm>
            <a:custGeom>
              <a:avLst/>
              <a:gdLst>
                <a:gd name="connsiteX0" fmla="*/ 233362 w 233362"/>
                <a:gd name="connsiteY0" fmla="*/ 0 h 114300"/>
                <a:gd name="connsiteX1" fmla="*/ 0 w 233362"/>
                <a:gd name="connsiteY1" fmla="*/ 0 h 114300"/>
                <a:gd name="connsiteX2" fmla="*/ 2381 w 233362"/>
                <a:gd name="connsiteY2" fmla="*/ 114300 h 114300"/>
                <a:gd name="connsiteX3" fmla="*/ 228600 w 233362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362" h="114300">
                  <a:moveTo>
                    <a:pt x="233362" y="0"/>
                  </a:moveTo>
                  <a:lnTo>
                    <a:pt x="0" y="0"/>
                  </a:lnTo>
                  <a:cubicBezTo>
                    <a:pt x="794" y="38100"/>
                    <a:pt x="1587" y="76200"/>
                    <a:pt x="2381" y="114300"/>
                  </a:cubicBezTo>
                  <a:lnTo>
                    <a:pt x="228600" y="1143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FC8268F-B5A8-614E-BCCF-FA9C41EB81EB}"/>
                </a:ext>
              </a:extLst>
            </p:cNvPr>
            <p:cNvSpPr/>
            <p:nvPr/>
          </p:nvSpPr>
          <p:spPr>
            <a:xfrm>
              <a:off x="4957700" y="5505899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F0F06EFF-CFDB-ED4C-8D63-CCBDE4D3034B}"/>
                </a:ext>
              </a:extLst>
            </p:cNvPr>
            <p:cNvCxnSpPr/>
            <p:nvPr/>
          </p:nvCxnSpPr>
          <p:spPr>
            <a:xfrm>
              <a:off x="5713784" y="5525038"/>
              <a:ext cx="401636" cy="576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2E19080C-42E3-B342-A7AA-8C5F178C2475}"/>
                </a:ext>
              </a:extLst>
            </p:cNvPr>
            <p:cNvCxnSpPr/>
            <p:nvPr/>
          </p:nvCxnSpPr>
          <p:spPr>
            <a:xfrm flipH="1">
              <a:off x="6475460" y="5520275"/>
              <a:ext cx="313675" cy="476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8AEFA97-5F05-6C43-9F6D-6B7C8BDF2C9C}"/>
                </a:ext>
              </a:extLst>
            </p:cNvPr>
            <p:cNvSpPr txBox="1"/>
            <p:nvPr/>
          </p:nvSpPr>
          <p:spPr>
            <a:xfrm>
              <a:off x="6401814" y="518432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3B3AF64-FF03-3D4F-8F51-AA71C44231A1}"/>
                </a:ext>
              </a:extLst>
            </p:cNvPr>
            <p:cNvSpPr txBox="1"/>
            <p:nvPr/>
          </p:nvSpPr>
          <p:spPr>
            <a:xfrm>
              <a:off x="5721293" y="513860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57ED731-BF32-1141-95D9-156957F0A1C3}"/>
                </a:ext>
              </a:extLst>
            </p:cNvPr>
            <p:cNvCxnSpPr/>
            <p:nvPr/>
          </p:nvCxnSpPr>
          <p:spPr>
            <a:xfrm>
              <a:off x="5693611" y="5795972"/>
              <a:ext cx="121389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0B2DB1F-D220-A947-97B1-4D6954AA77A1}"/>
                </a:ext>
              </a:extLst>
            </p:cNvPr>
            <p:cNvCxnSpPr/>
            <p:nvPr/>
          </p:nvCxnSpPr>
          <p:spPr>
            <a:xfrm rot="5400000">
              <a:off x="6744213" y="579517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AD5B91F-6DE7-2C46-B926-A3D3765BF246}"/>
                </a:ext>
              </a:extLst>
            </p:cNvPr>
            <p:cNvCxnSpPr/>
            <p:nvPr/>
          </p:nvCxnSpPr>
          <p:spPr>
            <a:xfrm rot="5400000" flipH="1" flipV="1">
              <a:off x="5652800" y="572453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DCBBC81-7F23-7C42-BC56-7447547A8327}"/>
                </a:ext>
              </a:extLst>
            </p:cNvPr>
            <p:cNvCxnSpPr/>
            <p:nvPr/>
          </p:nvCxnSpPr>
          <p:spPr>
            <a:xfrm rot="5400000">
              <a:off x="5652800" y="579517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F3918FC-5D15-5D44-95EA-188B4DEE2B87}"/>
                </a:ext>
              </a:extLst>
            </p:cNvPr>
            <p:cNvSpPr txBox="1"/>
            <p:nvPr/>
          </p:nvSpPr>
          <p:spPr>
            <a:xfrm>
              <a:off x="5978996" y="5795972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d</a:t>
              </a:r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=1</a:t>
              </a:r>
              <a:endParaRPr lang="fr-CH" b="1" i="1" baseline="-25000" dirty="0">
                <a:solidFill>
                  <a:srgbClr val="FF0000"/>
                </a:solidFill>
                <a:latin typeface="Symbol" pitchFamily="18" charset="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455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77915541-C7DD-2248-B73F-753E265AA315}"/>
              </a:ext>
            </a:extLst>
          </p:cNvPr>
          <p:cNvCxnSpPr>
            <a:cxnSpLocks/>
            <a:stCxn id="207" idx="1"/>
          </p:cNvCxnSpPr>
          <p:nvPr/>
        </p:nvCxnSpPr>
        <p:spPr>
          <a:xfrm flipH="1">
            <a:off x="2254091" y="2330520"/>
            <a:ext cx="1" cy="24700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2" name="Straight Connector 811">
            <a:extLst>
              <a:ext uri="{FF2B5EF4-FFF2-40B4-BE49-F238E27FC236}">
                <a16:creationId xmlns:a16="http://schemas.microsoft.com/office/drawing/2014/main" id="{F347C7F9-2066-FF45-B3EA-38D867C00E3E}"/>
              </a:ext>
            </a:extLst>
          </p:cNvPr>
          <p:cNvCxnSpPr>
            <a:cxnSpLocks/>
          </p:cNvCxnSpPr>
          <p:nvPr/>
        </p:nvCxnSpPr>
        <p:spPr>
          <a:xfrm>
            <a:off x="2908609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6A3300BE-91D2-3445-8497-DFDE2CD7F9FE}"/>
              </a:ext>
            </a:extLst>
          </p:cNvPr>
          <p:cNvCxnSpPr>
            <a:cxnSpLocks/>
          </p:cNvCxnSpPr>
          <p:nvPr/>
        </p:nvCxnSpPr>
        <p:spPr>
          <a:xfrm>
            <a:off x="4217645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4" name="Straight Connector 813">
            <a:extLst>
              <a:ext uri="{FF2B5EF4-FFF2-40B4-BE49-F238E27FC236}">
                <a16:creationId xmlns:a16="http://schemas.microsoft.com/office/drawing/2014/main" id="{7A128018-2CF3-724E-99E5-CF6DA2826444}"/>
              </a:ext>
            </a:extLst>
          </p:cNvPr>
          <p:cNvCxnSpPr>
            <a:cxnSpLocks/>
          </p:cNvCxnSpPr>
          <p:nvPr/>
        </p:nvCxnSpPr>
        <p:spPr>
          <a:xfrm>
            <a:off x="4862537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5" name="Straight Connector 814">
            <a:extLst>
              <a:ext uri="{FF2B5EF4-FFF2-40B4-BE49-F238E27FC236}">
                <a16:creationId xmlns:a16="http://schemas.microsoft.com/office/drawing/2014/main" id="{9B825C83-D203-D54A-9473-1B23729673F0}"/>
              </a:ext>
            </a:extLst>
          </p:cNvPr>
          <p:cNvCxnSpPr>
            <a:cxnSpLocks/>
          </p:cNvCxnSpPr>
          <p:nvPr/>
        </p:nvCxnSpPr>
        <p:spPr>
          <a:xfrm>
            <a:off x="5517055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64B92656-4765-A549-9D3E-8E6CC2FEDE76}"/>
              </a:ext>
            </a:extLst>
          </p:cNvPr>
          <p:cNvCxnSpPr>
            <a:cxnSpLocks/>
          </p:cNvCxnSpPr>
          <p:nvPr/>
        </p:nvCxnSpPr>
        <p:spPr>
          <a:xfrm>
            <a:off x="6181198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18718"/>
                <a:ext cx="7726363" cy="33867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dirty="0"/>
                  <a:t>Tracer les lignes d’influence des efforts intérieurs suivants pour une charge mobile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F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fr-FR" dirty="0"/>
                  <a:t> sont les sections juste à gauche et juste à droite de l’appui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18718"/>
                <a:ext cx="7726363" cy="3386772"/>
              </a:xfrm>
              <a:blipFill>
                <a:blip r:embed="rId2"/>
                <a:stretch>
                  <a:fillRect t="-18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8BCE759-B8E8-394C-B41B-027E3029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9C63B-3E4E-2D49-B39B-AE9D8D55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F158A-9DC7-434B-90A8-F0C72607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23F6B-933A-5A4E-83BB-37AB509C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A23B8C-F304-7D4C-8CB8-EFF69DD470D3}"/>
              </a:ext>
            </a:extLst>
          </p:cNvPr>
          <p:cNvGrpSpPr/>
          <p:nvPr/>
        </p:nvGrpSpPr>
        <p:grpSpPr>
          <a:xfrm>
            <a:off x="2169360" y="1882010"/>
            <a:ext cx="4150197" cy="1189463"/>
            <a:chOff x="1965325" y="2002496"/>
            <a:chExt cx="5987257" cy="171597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BBFDB7-ABAB-AB47-AF19-04A5FE33CE6C}"/>
                </a:ext>
              </a:extLst>
            </p:cNvPr>
            <p:cNvSpPr/>
            <p:nvPr/>
          </p:nvSpPr>
          <p:spPr>
            <a:xfrm>
              <a:off x="2648853" y="2360380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203ECA-08A0-2449-8644-E31A2A9598C6}"/>
                </a:ext>
              </a:extLst>
            </p:cNvPr>
            <p:cNvSpPr txBox="1"/>
            <p:nvPr/>
          </p:nvSpPr>
          <p:spPr>
            <a:xfrm>
              <a:off x="4960166" y="234568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1547E-DDEE-984D-9CB6-7887A8454BEE}"/>
                </a:ext>
              </a:extLst>
            </p:cNvPr>
            <p:cNvSpPr txBox="1"/>
            <p:nvPr/>
          </p:nvSpPr>
          <p:spPr>
            <a:xfrm>
              <a:off x="6056049" y="2354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60DCD7-1735-6043-9BF2-A21F1AD37F8A}"/>
                </a:ext>
              </a:extLst>
            </p:cNvPr>
            <p:cNvSpPr txBox="1"/>
            <p:nvPr/>
          </p:nvSpPr>
          <p:spPr>
            <a:xfrm>
              <a:off x="2802802" y="2002496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5B1EBB-0187-3E42-B8BD-AFFC1306A12E}"/>
                </a:ext>
              </a:extLst>
            </p:cNvPr>
            <p:cNvCxnSpPr/>
            <p:nvPr/>
          </p:nvCxnSpPr>
          <p:spPr>
            <a:xfrm rot="5400000">
              <a:off x="2509224" y="2371034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id="{C7A1A866-C8CF-4E43-9D4C-827F495FD34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75644" y="2250031"/>
              <a:ext cx="5976938" cy="146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grpSp>
          <p:nvGrpSpPr>
            <p:cNvPr id="18" name="Group 205">
              <a:extLst>
                <a:ext uri="{FF2B5EF4-FFF2-40B4-BE49-F238E27FC236}">
                  <a16:creationId xmlns:a16="http://schemas.microsoft.com/office/drawing/2014/main" id="{DC6C2CD3-11F1-CC4C-9B6A-113864EB6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5325" y="2251074"/>
              <a:ext cx="5781675" cy="936625"/>
              <a:chOff x="1238" y="1418"/>
              <a:chExt cx="3642" cy="590"/>
            </a:xfrm>
          </p:grpSpPr>
          <p:sp>
            <p:nvSpPr>
              <p:cNvPr id="207" name="Line 6">
                <a:extLst>
                  <a:ext uri="{FF2B5EF4-FFF2-40B4-BE49-F238E27FC236}">
                    <a16:creationId xmlns:a16="http://schemas.microsoft.com/office/drawing/2014/main" id="{776F9DAE-7D5F-AB4C-89B0-94013704C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15" y="1669"/>
                <a:ext cx="2377" cy="9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8" name="Freeform 7">
                <a:extLst>
                  <a:ext uri="{FF2B5EF4-FFF2-40B4-BE49-F238E27FC236}">
                    <a16:creationId xmlns:a16="http://schemas.microsoft.com/office/drawing/2014/main" id="{5805F94B-62AE-BD4F-8B46-70C99D55D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9" name="Freeform 8">
                <a:extLst>
                  <a:ext uri="{FF2B5EF4-FFF2-40B4-BE49-F238E27FC236}">
                    <a16:creationId xmlns:a16="http://schemas.microsoft.com/office/drawing/2014/main" id="{F6A70D72-2644-9F40-85DC-353A690DF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0" name="Freeform 9">
                <a:extLst>
                  <a:ext uri="{FF2B5EF4-FFF2-40B4-BE49-F238E27FC236}">
                    <a16:creationId xmlns:a16="http://schemas.microsoft.com/office/drawing/2014/main" id="{79AAA47C-208B-0F4A-B394-D7D9B9BEA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1" name="Freeform 10">
                <a:extLst>
                  <a:ext uri="{FF2B5EF4-FFF2-40B4-BE49-F238E27FC236}">
                    <a16:creationId xmlns:a16="http://schemas.microsoft.com/office/drawing/2014/main" id="{D8361603-D119-B84B-9AD7-81AF00B1E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2" name="Freeform 11">
                <a:extLst>
                  <a:ext uri="{FF2B5EF4-FFF2-40B4-BE49-F238E27FC236}">
                    <a16:creationId xmlns:a16="http://schemas.microsoft.com/office/drawing/2014/main" id="{6424FD61-242C-5647-A3EA-B606D4FCC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3" name="Freeform 12">
                <a:extLst>
                  <a:ext uri="{FF2B5EF4-FFF2-40B4-BE49-F238E27FC236}">
                    <a16:creationId xmlns:a16="http://schemas.microsoft.com/office/drawing/2014/main" id="{6EECEA51-6FF1-BB45-8812-94DDD6C9E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4" name="Freeform 13">
                <a:extLst>
                  <a:ext uri="{FF2B5EF4-FFF2-40B4-BE49-F238E27FC236}">
                    <a16:creationId xmlns:a16="http://schemas.microsoft.com/office/drawing/2014/main" id="{68E1298E-C55B-9049-8FA4-DA1A5DA12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5" name="Freeform 14">
                <a:extLst>
                  <a:ext uri="{FF2B5EF4-FFF2-40B4-BE49-F238E27FC236}">
                    <a16:creationId xmlns:a16="http://schemas.microsoft.com/office/drawing/2014/main" id="{1827AA39-4A9A-2447-A098-ACF8EB821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6" name="Freeform 15">
                <a:extLst>
                  <a:ext uri="{FF2B5EF4-FFF2-40B4-BE49-F238E27FC236}">
                    <a16:creationId xmlns:a16="http://schemas.microsoft.com/office/drawing/2014/main" id="{59A21773-E0D7-034C-AFCA-C3AA9547D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7" name="Freeform 16">
                <a:extLst>
                  <a:ext uri="{FF2B5EF4-FFF2-40B4-BE49-F238E27FC236}">
                    <a16:creationId xmlns:a16="http://schemas.microsoft.com/office/drawing/2014/main" id="{BEA67B76-4B65-8F4E-8B06-A11C5AFAD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8" name="Freeform 17">
                <a:extLst>
                  <a:ext uri="{FF2B5EF4-FFF2-40B4-BE49-F238E27FC236}">
                    <a16:creationId xmlns:a16="http://schemas.microsoft.com/office/drawing/2014/main" id="{C2C62E95-4583-674F-8456-165E0D79B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BB3B3533-2EE4-A748-8A0F-3F1C65CE9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0" name="Freeform 19">
                <a:extLst>
                  <a:ext uri="{FF2B5EF4-FFF2-40B4-BE49-F238E27FC236}">
                    <a16:creationId xmlns:a16="http://schemas.microsoft.com/office/drawing/2014/main" id="{8AF92A42-1124-B544-89E9-41E9FC8E4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1" name="Freeform 20">
                <a:extLst>
                  <a:ext uri="{FF2B5EF4-FFF2-40B4-BE49-F238E27FC236}">
                    <a16:creationId xmlns:a16="http://schemas.microsoft.com/office/drawing/2014/main" id="{59EB509A-E72B-3041-B6B8-DA7DA99CA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id="{1CA537F3-5559-4E43-ACC5-C598977CB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id="{8A531A4B-8CB3-2F45-AF5E-7B4AD1530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id="{5CB7BA7A-5ACB-294E-B386-589EB90CD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id="{8E4DCA02-965A-114E-A651-A584991F6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id="{191918AE-0A4A-D349-9FBD-795433E31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id="{96914791-1CF1-9442-9FA6-F4BE814EA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id="{3709D172-BB96-C442-B5CD-9FF550E9D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id="{7CECD783-0A30-8843-BD71-985074F4A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0" name="Freeform 29">
                <a:extLst>
                  <a:ext uri="{FF2B5EF4-FFF2-40B4-BE49-F238E27FC236}">
                    <a16:creationId xmlns:a16="http://schemas.microsoft.com/office/drawing/2014/main" id="{6A735E21-F513-434B-9D2B-71B6A6010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1" name="Freeform 30">
                <a:extLst>
                  <a:ext uri="{FF2B5EF4-FFF2-40B4-BE49-F238E27FC236}">
                    <a16:creationId xmlns:a16="http://schemas.microsoft.com/office/drawing/2014/main" id="{0C969C7C-C4C2-C345-9F71-9EC5C8787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2" name="Freeform 31">
                <a:extLst>
                  <a:ext uri="{FF2B5EF4-FFF2-40B4-BE49-F238E27FC236}">
                    <a16:creationId xmlns:a16="http://schemas.microsoft.com/office/drawing/2014/main" id="{3F154231-F4BB-DD4F-B530-501BDB1CE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3" name="Freeform 32">
                <a:extLst>
                  <a:ext uri="{FF2B5EF4-FFF2-40B4-BE49-F238E27FC236}">
                    <a16:creationId xmlns:a16="http://schemas.microsoft.com/office/drawing/2014/main" id="{8F9AF656-0BEA-9F45-8351-3A13FD955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4" name="Freeform 33">
                <a:extLst>
                  <a:ext uri="{FF2B5EF4-FFF2-40B4-BE49-F238E27FC236}">
                    <a16:creationId xmlns:a16="http://schemas.microsoft.com/office/drawing/2014/main" id="{8E948939-68A3-D94D-8DD1-29BB575E6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5" name="Freeform 34">
                <a:extLst>
                  <a:ext uri="{FF2B5EF4-FFF2-40B4-BE49-F238E27FC236}">
                    <a16:creationId xmlns:a16="http://schemas.microsoft.com/office/drawing/2014/main" id="{FE18AD16-28F7-1D43-AC9B-0E792E61B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6" name="Freeform 35">
                <a:extLst>
                  <a:ext uri="{FF2B5EF4-FFF2-40B4-BE49-F238E27FC236}">
                    <a16:creationId xmlns:a16="http://schemas.microsoft.com/office/drawing/2014/main" id="{10BC6BEE-0F06-1443-81B4-2CFF33505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7" name="Freeform 36">
                <a:extLst>
                  <a:ext uri="{FF2B5EF4-FFF2-40B4-BE49-F238E27FC236}">
                    <a16:creationId xmlns:a16="http://schemas.microsoft.com/office/drawing/2014/main" id="{BC2AC8D9-E386-1944-9488-68A97D4B8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8" name="Freeform 37">
                <a:extLst>
                  <a:ext uri="{FF2B5EF4-FFF2-40B4-BE49-F238E27FC236}">
                    <a16:creationId xmlns:a16="http://schemas.microsoft.com/office/drawing/2014/main" id="{4A652C73-914F-1B49-B3A7-8A8A568BC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9" name="Freeform 38">
                <a:extLst>
                  <a:ext uri="{FF2B5EF4-FFF2-40B4-BE49-F238E27FC236}">
                    <a16:creationId xmlns:a16="http://schemas.microsoft.com/office/drawing/2014/main" id="{A675C639-05F1-6043-AD33-07BBFBA72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0" name="Freeform 39">
                <a:extLst>
                  <a:ext uri="{FF2B5EF4-FFF2-40B4-BE49-F238E27FC236}">
                    <a16:creationId xmlns:a16="http://schemas.microsoft.com/office/drawing/2014/main" id="{36B8542E-CBF3-084B-B9E1-835381BB3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1" name="Freeform 40">
                <a:extLst>
                  <a:ext uri="{FF2B5EF4-FFF2-40B4-BE49-F238E27FC236}">
                    <a16:creationId xmlns:a16="http://schemas.microsoft.com/office/drawing/2014/main" id="{293B8C4F-37B0-154D-ADB1-AFE284327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2" name="Freeform 41">
                <a:extLst>
                  <a:ext uri="{FF2B5EF4-FFF2-40B4-BE49-F238E27FC236}">
                    <a16:creationId xmlns:a16="http://schemas.microsoft.com/office/drawing/2014/main" id="{144A478B-102A-474A-9426-019B01BAB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3" name="Freeform 42">
                <a:extLst>
                  <a:ext uri="{FF2B5EF4-FFF2-40B4-BE49-F238E27FC236}">
                    <a16:creationId xmlns:a16="http://schemas.microsoft.com/office/drawing/2014/main" id="{392EDCA1-3FA0-7B4C-8E42-CB47FEF10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4" name="Freeform 43">
                <a:extLst>
                  <a:ext uri="{FF2B5EF4-FFF2-40B4-BE49-F238E27FC236}">
                    <a16:creationId xmlns:a16="http://schemas.microsoft.com/office/drawing/2014/main" id="{145F6E5B-98A3-EE48-87BD-F5C8CB42B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5" name="Freeform 44">
                <a:extLst>
                  <a:ext uri="{FF2B5EF4-FFF2-40B4-BE49-F238E27FC236}">
                    <a16:creationId xmlns:a16="http://schemas.microsoft.com/office/drawing/2014/main" id="{D76527B0-8C7D-4642-A5B1-BCB27ABAE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6" name="Freeform 45">
                <a:extLst>
                  <a:ext uri="{FF2B5EF4-FFF2-40B4-BE49-F238E27FC236}">
                    <a16:creationId xmlns:a16="http://schemas.microsoft.com/office/drawing/2014/main" id="{5581AE1F-A185-F34B-A90F-8894725B6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7" name="Freeform 46">
                <a:extLst>
                  <a:ext uri="{FF2B5EF4-FFF2-40B4-BE49-F238E27FC236}">
                    <a16:creationId xmlns:a16="http://schemas.microsoft.com/office/drawing/2014/main" id="{5588FD5C-5F7E-7940-A86F-D7D24949F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8" name="Freeform 47">
                <a:extLst>
                  <a:ext uri="{FF2B5EF4-FFF2-40B4-BE49-F238E27FC236}">
                    <a16:creationId xmlns:a16="http://schemas.microsoft.com/office/drawing/2014/main" id="{50918F1E-4CFD-3C40-8396-F5F20550D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9" name="Freeform 48">
                <a:extLst>
                  <a:ext uri="{FF2B5EF4-FFF2-40B4-BE49-F238E27FC236}">
                    <a16:creationId xmlns:a16="http://schemas.microsoft.com/office/drawing/2014/main" id="{3E48D3AB-8C45-DE43-B84A-5F01D3203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0" name="Freeform 49">
                <a:extLst>
                  <a:ext uri="{FF2B5EF4-FFF2-40B4-BE49-F238E27FC236}">
                    <a16:creationId xmlns:a16="http://schemas.microsoft.com/office/drawing/2014/main" id="{4403D475-41EF-A645-BB3C-1283F9AF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1" name="Freeform 50">
                <a:extLst>
                  <a:ext uri="{FF2B5EF4-FFF2-40B4-BE49-F238E27FC236}">
                    <a16:creationId xmlns:a16="http://schemas.microsoft.com/office/drawing/2014/main" id="{F8C0F7A1-BDCF-F041-A813-9FA8CCFE0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2" name="Freeform 51">
                <a:extLst>
                  <a:ext uri="{FF2B5EF4-FFF2-40B4-BE49-F238E27FC236}">
                    <a16:creationId xmlns:a16="http://schemas.microsoft.com/office/drawing/2014/main" id="{8EABD129-3E89-064F-A570-7EEE1021E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3" name="Freeform 52">
                <a:extLst>
                  <a:ext uri="{FF2B5EF4-FFF2-40B4-BE49-F238E27FC236}">
                    <a16:creationId xmlns:a16="http://schemas.microsoft.com/office/drawing/2014/main" id="{A8A38432-7075-5043-8178-7D3D290E5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4" name="Freeform 53">
                <a:extLst>
                  <a:ext uri="{FF2B5EF4-FFF2-40B4-BE49-F238E27FC236}">
                    <a16:creationId xmlns:a16="http://schemas.microsoft.com/office/drawing/2014/main" id="{74F9D014-6C1C-B54A-BBDA-066EA5B74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5" name="Freeform 54">
                <a:extLst>
                  <a:ext uri="{FF2B5EF4-FFF2-40B4-BE49-F238E27FC236}">
                    <a16:creationId xmlns:a16="http://schemas.microsoft.com/office/drawing/2014/main" id="{EEDDE891-AAB1-9E44-A0D0-E727F2959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6" name="Freeform 55">
                <a:extLst>
                  <a:ext uri="{FF2B5EF4-FFF2-40B4-BE49-F238E27FC236}">
                    <a16:creationId xmlns:a16="http://schemas.microsoft.com/office/drawing/2014/main" id="{FBE4EED0-0ADB-C548-AF2E-B230FB949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7" name="Freeform 56">
                <a:extLst>
                  <a:ext uri="{FF2B5EF4-FFF2-40B4-BE49-F238E27FC236}">
                    <a16:creationId xmlns:a16="http://schemas.microsoft.com/office/drawing/2014/main" id="{E1AC5F55-F89F-0D4E-8314-F33E622B9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8" name="Freeform 57">
                <a:extLst>
                  <a:ext uri="{FF2B5EF4-FFF2-40B4-BE49-F238E27FC236}">
                    <a16:creationId xmlns:a16="http://schemas.microsoft.com/office/drawing/2014/main" id="{11A1B326-BA76-2345-9B5D-536F05364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9" name="Freeform 58">
                <a:extLst>
                  <a:ext uri="{FF2B5EF4-FFF2-40B4-BE49-F238E27FC236}">
                    <a16:creationId xmlns:a16="http://schemas.microsoft.com/office/drawing/2014/main" id="{7F0F2B5F-D666-F249-AEAE-6109DDB47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0" name="Freeform 59">
                <a:extLst>
                  <a:ext uri="{FF2B5EF4-FFF2-40B4-BE49-F238E27FC236}">
                    <a16:creationId xmlns:a16="http://schemas.microsoft.com/office/drawing/2014/main" id="{75BDACAF-785E-7A48-BA80-C50B09D70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1" name="Freeform 60">
                <a:extLst>
                  <a:ext uri="{FF2B5EF4-FFF2-40B4-BE49-F238E27FC236}">
                    <a16:creationId xmlns:a16="http://schemas.microsoft.com/office/drawing/2014/main" id="{7EF021C2-DF45-E445-BE78-E88ECE208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" y="1469"/>
                <a:ext cx="0" cy="397"/>
              </a:xfrm>
              <a:custGeom>
                <a:avLst/>
                <a:gdLst>
                  <a:gd name="T0" fmla="*/ 2047 h 2047"/>
                  <a:gd name="T1" fmla="*/ 1033 h 2047"/>
                  <a:gd name="T2" fmla="*/ 0 h 20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7">
                    <a:moveTo>
                      <a:pt x="0" y="2047"/>
                    </a:moveTo>
                    <a:lnTo>
                      <a:pt x="0" y="1033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2" name="Freeform 61">
                <a:extLst>
                  <a:ext uri="{FF2B5EF4-FFF2-40B4-BE49-F238E27FC236}">
                    <a16:creationId xmlns:a16="http://schemas.microsoft.com/office/drawing/2014/main" id="{767D4013-E83F-BA47-8922-70D521F02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8" y="1418"/>
                <a:ext cx="77" cy="430"/>
              </a:xfrm>
              <a:custGeom>
                <a:avLst/>
                <a:gdLst>
                  <a:gd name="T0" fmla="*/ 400 w 400"/>
                  <a:gd name="T1" fmla="*/ 1298 h 2219"/>
                  <a:gd name="T2" fmla="*/ 0 w 400"/>
                  <a:gd name="T3" fmla="*/ 915 h 2219"/>
                  <a:gd name="T4" fmla="*/ 400 w 400"/>
                  <a:gd name="T5" fmla="*/ 1605 h 2219"/>
                  <a:gd name="T6" fmla="*/ 0 w 400"/>
                  <a:gd name="T7" fmla="*/ 1224 h 2219"/>
                  <a:gd name="T8" fmla="*/ 400 w 400"/>
                  <a:gd name="T9" fmla="*/ 2219 h 2219"/>
                  <a:gd name="T10" fmla="*/ 0 w 400"/>
                  <a:gd name="T11" fmla="*/ 1838 h 2219"/>
                  <a:gd name="T12" fmla="*/ 400 w 400"/>
                  <a:gd name="T13" fmla="*/ 1912 h 2219"/>
                  <a:gd name="T14" fmla="*/ 0 w 400"/>
                  <a:gd name="T15" fmla="*/ 1531 h 2219"/>
                  <a:gd name="T16" fmla="*/ 400 w 400"/>
                  <a:gd name="T17" fmla="*/ 381 h 2219"/>
                  <a:gd name="T18" fmla="*/ 0 w 400"/>
                  <a:gd name="T19" fmla="*/ 0 h 2219"/>
                  <a:gd name="T20" fmla="*/ 400 w 400"/>
                  <a:gd name="T21" fmla="*/ 995 h 2219"/>
                  <a:gd name="T22" fmla="*/ 0 w 400"/>
                  <a:gd name="T23" fmla="*/ 614 h 2219"/>
                  <a:gd name="T24" fmla="*/ 400 w 400"/>
                  <a:gd name="T25" fmla="*/ 688 h 2219"/>
                  <a:gd name="T26" fmla="*/ 0 w 400"/>
                  <a:gd name="T27" fmla="*/ 307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0" h="2219">
                    <a:moveTo>
                      <a:pt x="400" y="1298"/>
                    </a:moveTo>
                    <a:lnTo>
                      <a:pt x="0" y="915"/>
                    </a:lnTo>
                    <a:moveTo>
                      <a:pt x="400" y="1605"/>
                    </a:moveTo>
                    <a:lnTo>
                      <a:pt x="0" y="1224"/>
                    </a:lnTo>
                    <a:moveTo>
                      <a:pt x="400" y="2219"/>
                    </a:moveTo>
                    <a:lnTo>
                      <a:pt x="0" y="1838"/>
                    </a:lnTo>
                    <a:moveTo>
                      <a:pt x="400" y="1912"/>
                    </a:moveTo>
                    <a:lnTo>
                      <a:pt x="0" y="1531"/>
                    </a:lnTo>
                    <a:moveTo>
                      <a:pt x="400" y="381"/>
                    </a:moveTo>
                    <a:lnTo>
                      <a:pt x="0" y="0"/>
                    </a:lnTo>
                    <a:moveTo>
                      <a:pt x="400" y="995"/>
                    </a:moveTo>
                    <a:lnTo>
                      <a:pt x="0" y="614"/>
                    </a:lnTo>
                    <a:moveTo>
                      <a:pt x="400" y="688"/>
                    </a:moveTo>
                    <a:lnTo>
                      <a:pt x="0" y="307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3" name="Freeform 62">
                <a:extLst>
                  <a:ext uri="{FF2B5EF4-FFF2-40B4-BE49-F238E27FC236}">
                    <a16:creationId xmlns:a16="http://schemas.microsoft.com/office/drawing/2014/main" id="{553C9DDB-59B4-044F-B66D-BD1D64650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4" name="Line 63">
                <a:extLst>
                  <a:ext uri="{FF2B5EF4-FFF2-40B4-BE49-F238E27FC236}">
                    <a16:creationId xmlns:a16="http://schemas.microsoft.com/office/drawing/2014/main" id="{B08CC224-2E3B-4442-83E3-681B3DA70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2" y="1678"/>
                <a:ext cx="1188" cy="0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5" name="Freeform 64">
                <a:extLst>
                  <a:ext uri="{FF2B5EF4-FFF2-40B4-BE49-F238E27FC236}">
                    <a16:creationId xmlns:a16="http://schemas.microsoft.com/office/drawing/2014/main" id="{2F04DF9C-DDD4-1A4B-B933-09049CC72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6" name="Freeform 65">
                <a:extLst>
                  <a:ext uri="{FF2B5EF4-FFF2-40B4-BE49-F238E27FC236}">
                    <a16:creationId xmlns:a16="http://schemas.microsoft.com/office/drawing/2014/main" id="{3DD5CDFB-9818-4B40-88F1-250CFB01C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7" name="Freeform 66">
                <a:extLst>
                  <a:ext uri="{FF2B5EF4-FFF2-40B4-BE49-F238E27FC236}">
                    <a16:creationId xmlns:a16="http://schemas.microsoft.com/office/drawing/2014/main" id="{5780964D-7433-8946-B76F-38793DA89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8" name="Freeform 67">
                <a:extLst>
                  <a:ext uri="{FF2B5EF4-FFF2-40B4-BE49-F238E27FC236}">
                    <a16:creationId xmlns:a16="http://schemas.microsoft.com/office/drawing/2014/main" id="{1C2B8A9E-AB51-E94F-A4DB-BBCB1DE7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9" name="Freeform 68">
                <a:extLst>
                  <a:ext uri="{FF2B5EF4-FFF2-40B4-BE49-F238E27FC236}">
                    <a16:creationId xmlns:a16="http://schemas.microsoft.com/office/drawing/2014/main" id="{E87F8FA6-2A20-E64D-9276-B1B10313A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0" name="Freeform 69">
                <a:extLst>
                  <a:ext uri="{FF2B5EF4-FFF2-40B4-BE49-F238E27FC236}">
                    <a16:creationId xmlns:a16="http://schemas.microsoft.com/office/drawing/2014/main" id="{DE789A6B-E9B1-4D4A-8839-26AC8487C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1" name="Freeform 70">
                <a:extLst>
                  <a:ext uri="{FF2B5EF4-FFF2-40B4-BE49-F238E27FC236}">
                    <a16:creationId xmlns:a16="http://schemas.microsoft.com/office/drawing/2014/main" id="{9E763CB6-8639-264A-B914-6F14DDCB1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2" name="Freeform 71">
                <a:extLst>
                  <a:ext uri="{FF2B5EF4-FFF2-40B4-BE49-F238E27FC236}">
                    <a16:creationId xmlns:a16="http://schemas.microsoft.com/office/drawing/2014/main" id="{8511C295-EC1E-4E44-939E-5B5CEF828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3" name="Freeform 72">
                <a:extLst>
                  <a:ext uri="{FF2B5EF4-FFF2-40B4-BE49-F238E27FC236}">
                    <a16:creationId xmlns:a16="http://schemas.microsoft.com/office/drawing/2014/main" id="{B6563314-7A99-5D41-972F-71E24A0D8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4" name="Freeform 73">
                <a:extLst>
                  <a:ext uri="{FF2B5EF4-FFF2-40B4-BE49-F238E27FC236}">
                    <a16:creationId xmlns:a16="http://schemas.microsoft.com/office/drawing/2014/main" id="{23A71EA8-320A-CB4A-8155-11B78F59B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5" name="Freeform 74">
                <a:extLst>
                  <a:ext uri="{FF2B5EF4-FFF2-40B4-BE49-F238E27FC236}">
                    <a16:creationId xmlns:a16="http://schemas.microsoft.com/office/drawing/2014/main" id="{BBBB12C5-3E13-E942-B478-9D711C5EC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6" name="Freeform 75">
                <a:extLst>
                  <a:ext uri="{FF2B5EF4-FFF2-40B4-BE49-F238E27FC236}">
                    <a16:creationId xmlns:a16="http://schemas.microsoft.com/office/drawing/2014/main" id="{AB991800-B65B-D849-B77D-CAE2088B4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7" name="Freeform 76">
                <a:extLst>
                  <a:ext uri="{FF2B5EF4-FFF2-40B4-BE49-F238E27FC236}">
                    <a16:creationId xmlns:a16="http://schemas.microsoft.com/office/drawing/2014/main" id="{16AA5812-5AC4-1E45-8FB9-7DF684F98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8" name="Freeform 77">
                <a:extLst>
                  <a:ext uri="{FF2B5EF4-FFF2-40B4-BE49-F238E27FC236}">
                    <a16:creationId xmlns:a16="http://schemas.microsoft.com/office/drawing/2014/main" id="{DEE70808-5546-4A40-BA6F-CAA655928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9" name="Freeform 78">
                <a:extLst>
                  <a:ext uri="{FF2B5EF4-FFF2-40B4-BE49-F238E27FC236}">
                    <a16:creationId xmlns:a16="http://schemas.microsoft.com/office/drawing/2014/main" id="{2CB02BE1-E9DB-D341-BB02-3A4697F27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0" name="Freeform 79">
                <a:extLst>
                  <a:ext uri="{FF2B5EF4-FFF2-40B4-BE49-F238E27FC236}">
                    <a16:creationId xmlns:a16="http://schemas.microsoft.com/office/drawing/2014/main" id="{8539C08A-E813-724F-88E1-BD7DC6938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1" name="Freeform 80">
                <a:extLst>
                  <a:ext uri="{FF2B5EF4-FFF2-40B4-BE49-F238E27FC236}">
                    <a16:creationId xmlns:a16="http://schemas.microsoft.com/office/drawing/2014/main" id="{BEA0396E-4CAB-6543-82C4-DF951C5C1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2" name="Freeform 81">
                <a:extLst>
                  <a:ext uri="{FF2B5EF4-FFF2-40B4-BE49-F238E27FC236}">
                    <a16:creationId xmlns:a16="http://schemas.microsoft.com/office/drawing/2014/main" id="{215E6D7A-F0A8-C54F-B1A4-E85D070D4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3" name="Freeform 82">
                <a:extLst>
                  <a:ext uri="{FF2B5EF4-FFF2-40B4-BE49-F238E27FC236}">
                    <a16:creationId xmlns:a16="http://schemas.microsoft.com/office/drawing/2014/main" id="{DF60F9C9-7E2A-AD42-A356-9E6277C5F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4" name="Freeform 83">
                <a:extLst>
                  <a:ext uri="{FF2B5EF4-FFF2-40B4-BE49-F238E27FC236}">
                    <a16:creationId xmlns:a16="http://schemas.microsoft.com/office/drawing/2014/main" id="{D692EEE4-035C-6543-9E59-F48A9A622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5" name="Freeform 84">
                <a:extLst>
                  <a:ext uri="{FF2B5EF4-FFF2-40B4-BE49-F238E27FC236}">
                    <a16:creationId xmlns:a16="http://schemas.microsoft.com/office/drawing/2014/main" id="{8A2DFCAA-905D-1C4F-8F1F-1403EB7EE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6" name="Freeform 85">
                <a:extLst>
                  <a:ext uri="{FF2B5EF4-FFF2-40B4-BE49-F238E27FC236}">
                    <a16:creationId xmlns:a16="http://schemas.microsoft.com/office/drawing/2014/main" id="{9F94A098-723C-9941-AED8-FF8FAAF3C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7" name="Freeform 86">
                <a:extLst>
                  <a:ext uri="{FF2B5EF4-FFF2-40B4-BE49-F238E27FC236}">
                    <a16:creationId xmlns:a16="http://schemas.microsoft.com/office/drawing/2014/main" id="{C39A7C88-E20C-7A41-9C6B-DF224C0B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8" name="Freeform 87">
                <a:extLst>
                  <a:ext uri="{FF2B5EF4-FFF2-40B4-BE49-F238E27FC236}">
                    <a16:creationId xmlns:a16="http://schemas.microsoft.com/office/drawing/2014/main" id="{3D3DC305-94B1-954D-92E1-E3FE13A91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9" name="Freeform 88">
                <a:extLst>
                  <a:ext uri="{FF2B5EF4-FFF2-40B4-BE49-F238E27FC236}">
                    <a16:creationId xmlns:a16="http://schemas.microsoft.com/office/drawing/2014/main" id="{7FC44A34-083F-D446-8D7F-B8005E2C0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0" name="Freeform 89">
                <a:extLst>
                  <a:ext uri="{FF2B5EF4-FFF2-40B4-BE49-F238E27FC236}">
                    <a16:creationId xmlns:a16="http://schemas.microsoft.com/office/drawing/2014/main" id="{D65BADB1-6FEB-2D43-A9DD-929BCA03E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1" name="Freeform 90">
                <a:extLst>
                  <a:ext uri="{FF2B5EF4-FFF2-40B4-BE49-F238E27FC236}">
                    <a16:creationId xmlns:a16="http://schemas.microsoft.com/office/drawing/2014/main" id="{37987384-C49A-BF4C-BA26-F935EF550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2" name="Line 91">
                <a:extLst>
                  <a:ext uri="{FF2B5EF4-FFF2-40B4-BE49-F238E27FC236}">
                    <a16:creationId xmlns:a16="http://schemas.microsoft.com/office/drawing/2014/main" id="{310E7A43-158A-444A-90C4-162CFE84C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3" name="Freeform 92">
                <a:extLst>
                  <a:ext uri="{FF2B5EF4-FFF2-40B4-BE49-F238E27FC236}">
                    <a16:creationId xmlns:a16="http://schemas.microsoft.com/office/drawing/2014/main" id="{6DBF8EBF-0A95-C642-9584-93B171122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510 w 1022"/>
                  <a:gd name="T1" fmla="*/ 0 h 736"/>
                  <a:gd name="T2" fmla="*/ 0 w 1022"/>
                  <a:gd name="T3" fmla="*/ 736 h 736"/>
                  <a:gd name="T4" fmla="*/ 1022 w 1022"/>
                  <a:gd name="T5" fmla="*/ 736 h 736"/>
                  <a:gd name="T6" fmla="*/ 510 w 1022"/>
                  <a:gd name="T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510" y="0"/>
                    </a:moveTo>
                    <a:lnTo>
                      <a:pt x="0" y="736"/>
                    </a:lnTo>
                    <a:lnTo>
                      <a:pt x="1022" y="736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242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4" name="Freeform 93">
                <a:extLst>
                  <a:ext uri="{FF2B5EF4-FFF2-40B4-BE49-F238E27FC236}">
                    <a16:creationId xmlns:a16="http://schemas.microsoft.com/office/drawing/2014/main" id="{F18AE01C-A2BC-C442-B387-F4DD13B19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0 w 1022"/>
                  <a:gd name="T1" fmla="*/ 736 h 736"/>
                  <a:gd name="T2" fmla="*/ 1022 w 1022"/>
                  <a:gd name="T3" fmla="*/ 736 h 736"/>
                  <a:gd name="T4" fmla="*/ 510 w 1022"/>
                  <a:gd name="T5" fmla="*/ 0 h 736"/>
                  <a:gd name="T6" fmla="*/ 0 w 1022"/>
                  <a:gd name="T7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0" y="736"/>
                    </a:moveTo>
                    <a:lnTo>
                      <a:pt x="1022" y="736"/>
                    </a:lnTo>
                    <a:lnTo>
                      <a:pt x="510" y="0"/>
                    </a:lnTo>
                    <a:lnTo>
                      <a:pt x="0" y="736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5" name="Line 94">
                <a:extLst>
                  <a:ext uri="{FF2B5EF4-FFF2-40B4-BE49-F238E27FC236}">
                    <a16:creationId xmlns:a16="http://schemas.microsoft.com/office/drawing/2014/main" id="{DE2EEFA6-FEE9-9F46-8014-79B70D1B1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6" name="Freeform 95">
                <a:extLst>
                  <a:ext uri="{FF2B5EF4-FFF2-40B4-BE49-F238E27FC236}">
                    <a16:creationId xmlns:a16="http://schemas.microsoft.com/office/drawing/2014/main" id="{4E9AB201-238A-4444-A727-96A53B288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931"/>
                <a:ext cx="396" cy="0"/>
              </a:xfrm>
              <a:custGeom>
                <a:avLst/>
                <a:gdLst>
                  <a:gd name="T0" fmla="*/ 2047 w 2047"/>
                  <a:gd name="T1" fmla="*/ 1031 w 2047"/>
                  <a:gd name="T2" fmla="*/ 0 w 20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47">
                    <a:moveTo>
                      <a:pt x="2047" y="0"/>
                    </a:moveTo>
                    <a:lnTo>
                      <a:pt x="1031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7" name="Freeform 96">
                <a:extLst>
                  <a:ext uri="{FF2B5EF4-FFF2-40B4-BE49-F238E27FC236}">
                    <a16:creationId xmlns:a16="http://schemas.microsoft.com/office/drawing/2014/main" id="{E21B3563-0552-0843-A392-04D3C6A358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" y="1931"/>
                <a:ext cx="429" cy="77"/>
              </a:xfrm>
              <a:custGeom>
                <a:avLst/>
                <a:gdLst>
                  <a:gd name="T0" fmla="*/ 1296 w 2219"/>
                  <a:gd name="T1" fmla="*/ 0 h 400"/>
                  <a:gd name="T2" fmla="*/ 915 w 2219"/>
                  <a:gd name="T3" fmla="*/ 400 h 400"/>
                  <a:gd name="T4" fmla="*/ 1605 w 2219"/>
                  <a:gd name="T5" fmla="*/ 0 h 400"/>
                  <a:gd name="T6" fmla="*/ 1222 w 2219"/>
                  <a:gd name="T7" fmla="*/ 400 h 400"/>
                  <a:gd name="T8" fmla="*/ 2219 w 2219"/>
                  <a:gd name="T9" fmla="*/ 0 h 400"/>
                  <a:gd name="T10" fmla="*/ 1836 w 2219"/>
                  <a:gd name="T11" fmla="*/ 400 h 400"/>
                  <a:gd name="T12" fmla="*/ 1912 w 2219"/>
                  <a:gd name="T13" fmla="*/ 0 h 400"/>
                  <a:gd name="T14" fmla="*/ 1529 w 2219"/>
                  <a:gd name="T15" fmla="*/ 400 h 400"/>
                  <a:gd name="T16" fmla="*/ 381 w 2219"/>
                  <a:gd name="T17" fmla="*/ 0 h 400"/>
                  <a:gd name="T18" fmla="*/ 0 w 2219"/>
                  <a:gd name="T19" fmla="*/ 400 h 400"/>
                  <a:gd name="T20" fmla="*/ 995 w 2219"/>
                  <a:gd name="T21" fmla="*/ 0 h 400"/>
                  <a:gd name="T22" fmla="*/ 614 w 2219"/>
                  <a:gd name="T23" fmla="*/ 400 h 400"/>
                  <a:gd name="T24" fmla="*/ 688 w 2219"/>
                  <a:gd name="T25" fmla="*/ 0 h 400"/>
                  <a:gd name="T26" fmla="*/ 307 w 2219"/>
                  <a:gd name="T27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9" h="400">
                    <a:moveTo>
                      <a:pt x="1296" y="0"/>
                    </a:moveTo>
                    <a:lnTo>
                      <a:pt x="915" y="400"/>
                    </a:lnTo>
                    <a:moveTo>
                      <a:pt x="1605" y="0"/>
                    </a:moveTo>
                    <a:lnTo>
                      <a:pt x="1222" y="400"/>
                    </a:lnTo>
                    <a:moveTo>
                      <a:pt x="2219" y="0"/>
                    </a:moveTo>
                    <a:lnTo>
                      <a:pt x="1836" y="400"/>
                    </a:lnTo>
                    <a:moveTo>
                      <a:pt x="1912" y="0"/>
                    </a:moveTo>
                    <a:lnTo>
                      <a:pt x="1529" y="400"/>
                    </a:lnTo>
                    <a:moveTo>
                      <a:pt x="381" y="0"/>
                    </a:moveTo>
                    <a:lnTo>
                      <a:pt x="0" y="400"/>
                    </a:lnTo>
                    <a:moveTo>
                      <a:pt x="995" y="0"/>
                    </a:moveTo>
                    <a:lnTo>
                      <a:pt x="614" y="400"/>
                    </a:lnTo>
                    <a:moveTo>
                      <a:pt x="688" y="0"/>
                    </a:moveTo>
                    <a:lnTo>
                      <a:pt x="307" y="40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8" name="Freeform 97">
                <a:extLst>
                  <a:ext uri="{FF2B5EF4-FFF2-40B4-BE49-F238E27FC236}">
                    <a16:creationId xmlns:a16="http://schemas.microsoft.com/office/drawing/2014/main" id="{BDDCB4B1-38CC-5443-BB4C-5AEFC4586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9" name="Freeform 98">
                <a:extLst>
                  <a:ext uri="{FF2B5EF4-FFF2-40B4-BE49-F238E27FC236}">
                    <a16:creationId xmlns:a16="http://schemas.microsoft.com/office/drawing/2014/main" id="{5C004D15-23F3-DF45-9CDC-7AAA53D50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0" name="Freeform 99">
                <a:extLst>
                  <a:ext uri="{FF2B5EF4-FFF2-40B4-BE49-F238E27FC236}">
                    <a16:creationId xmlns:a16="http://schemas.microsoft.com/office/drawing/2014/main" id="{FA62DEF0-7690-3348-B616-EEEE9A918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1" name="Freeform 100">
                <a:extLst>
                  <a:ext uri="{FF2B5EF4-FFF2-40B4-BE49-F238E27FC236}">
                    <a16:creationId xmlns:a16="http://schemas.microsoft.com/office/drawing/2014/main" id="{9239B14E-C368-AF45-9C70-EEBA8C82B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2" name="Freeform 101">
                <a:extLst>
                  <a:ext uri="{FF2B5EF4-FFF2-40B4-BE49-F238E27FC236}">
                    <a16:creationId xmlns:a16="http://schemas.microsoft.com/office/drawing/2014/main" id="{913B25CE-CE3B-544F-B98E-7A4CEBFDB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3" name="Freeform 102">
                <a:extLst>
                  <a:ext uri="{FF2B5EF4-FFF2-40B4-BE49-F238E27FC236}">
                    <a16:creationId xmlns:a16="http://schemas.microsoft.com/office/drawing/2014/main" id="{FD8E7A7A-9030-144D-91EE-7F7B30653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4" name="Freeform 103">
                <a:extLst>
                  <a:ext uri="{FF2B5EF4-FFF2-40B4-BE49-F238E27FC236}">
                    <a16:creationId xmlns:a16="http://schemas.microsoft.com/office/drawing/2014/main" id="{4631FA17-C631-4544-B72A-A5B4C18E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5" name="Freeform 104">
                <a:extLst>
                  <a:ext uri="{FF2B5EF4-FFF2-40B4-BE49-F238E27FC236}">
                    <a16:creationId xmlns:a16="http://schemas.microsoft.com/office/drawing/2014/main" id="{DAB4274E-E81A-594C-938D-557536056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6" name="Freeform 105">
                <a:extLst>
                  <a:ext uri="{FF2B5EF4-FFF2-40B4-BE49-F238E27FC236}">
                    <a16:creationId xmlns:a16="http://schemas.microsoft.com/office/drawing/2014/main" id="{9398AA40-7376-1648-916C-6EE38C01E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7" name="Freeform 106">
                <a:extLst>
                  <a:ext uri="{FF2B5EF4-FFF2-40B4-BE49-F238E27FC236}">
                    <a16:creationId xmlns:a16="http://schemas.microsoft.com/office/drawing/2014/main" id="{66104A54-059A-C44B-893F-C7BD48689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8" name="Freeform 107">
                <a:extLst>
                  <a:ext uri="{FF2B5EF4-FFF2-40B4-BE49-F238E27FC236}">
                    <a16:creationId xmlns:a16="http://schemas.microsoft.com/office/drawing/2014/main" id="{2C19176A-17D1-1946-98E7-BF5384402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9" name="Freeform 108">
                <a:extLst>
                  <a:ext uri="{FF2B5EF4-FFF2-40B4-BE49-F238E27FC236}">
                    <a16:creationId xmlns:a16="http://schemas.microsoft.com/office/drawing/2014/main" id="{1EA641A3-8550-9C40-B30C-B18BD2398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0" name="Freeform 109">
                <a:extLst>
                  <a:ext uri="{FF2B5EF4-FFF2-40B4-BE49-F238E27FC236}">
                    <a16:creationId xmlns:a16="http://schemas.microsoft.com/office/drawing/2014/main" id="{466F41A7-74F1-C44C-A6F8-254AFE2FD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1" name="Freeform 110">
                <a:extLst>
                  <a:ext uri="{FF2B5EF4-FFF2-40B4-BE49-F238E27FC236}">
                    <a16:creationId xmlns:a16="http://schemas.microsoft.com/office/drawing/2014/main" id="{C207D99D-23EC-CC4B-9A21-2AFFED1A5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2" name="Freeform 111">
                <a:extLst>
                  <a:ext uri="{FF2B5EF4-FFF2-40B4-BE49-F238E27FC236}">
                    <a16:creationId xmlns:a16="http://schemas.microsoft.com/office/drawing/2014/main" id="{C33C8CFD-FF0B-074C-8E98-7B980DD38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3" name="Freeform 112">
                <a:extLst>
                  <a:ext uri="{FF2B5EF4-FFF2-40B4-BE49-F238E27FC236}">
                    <a16:creationId xmlns:a16="http://schemas.microsoft.com/office/drawing/2014/main" id="{7F077BEC-0B78-0945-897B-33EC74910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4" name="Freeform 113">
                <a:extLst>
                  <a:ext uri="{FF2B5EF4-FFF2-40B4-BE49-F238E27FC236}">
                    <a16:creationId xmlns:a16="http://schemas.microsoft.com/office/drawing/2014/main" id="{640C534B-A36B-AD4D-8256-777EE93B4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5" name="Freeform 114">
                <a:extLst>
                  <a:ext uri="{FF2B5EF4-FFF2-40B4-BE49-F238E27FC236}">
                    <a16:creationId xmlns:a16="http://schemas.microsoft.com/office/drawing/2014/main" id="{0A8E347F-D611-494B-8C4E-741C97CF5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6" name="Freeform 115">
                <a:extLst>
                  <a:ext uri="{FF2B5EF4-FFF2-40B4-BE49-F238E27FC236}">
                    <a16:creationId xmlns:a16="http://schemas.microsoft.com/office/drawing/2014/main" id="{A5E36A08-9098-9E4A-80EB-3C4B1D68C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7" name="Freeform 116">
                <a:extLst>
                  <a:ext uri="{FF2B5EF4-FFF2-40B4-BE49-F238E27FC236}">
                    <a16:creationId xmlns:a16="http://schemas.microsoft.com/office/drawing/2014/main" id="{69384CB5-2713-1C4B-9492-7441E8ABC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8" name="Freeform 117">
                <a:extLst>
                  <a:ext uri="{FF2B5EF4-FFF2-40B4-BE49-F238E27FC236}">
                    <a16:creationId xmlns:a16="http://schemas.microsoft.com/office/drawing/2014/main" id="{441ACAAB-68C1-F349-B862-6FF1D594C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9" name="Freeform 118">
                <a:extLst>
                  <a:ext uri="{FF2B5EF4-FFF2-40B4-BE49-F238E27FC236}">
                    <a16:creationId xmlns:a16="http://schemas.microsoft.com/office/drawing/2014/main" id="{F7FF1B48-1B53-0C47-8486-E526DD311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0" name="Freeform 119">
                <a:extLst>
                  <a:ext uri="{FF2B5EF4-FFF2-40B4-BE49-F238E27FC236}">
                    <a16:creationId xmlns:a16="http://schemas.microsoft.com/office/drawing/2014/main" id="{3748A1E4-9CCA-9E40-A03C-177B06A19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1" name="Freeform 120">
                <a:extLst>
                  <a:ext uri="{FF2B5EF4-FFF2-40B4-BE49-F238E27FC236}">
                    <a16:creationId xmlns:a16="http://schemas.microsoft.com/office/drawing/2014/main" id="{F5920419-52DC-5049-8D64-D68A4ED81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2" name="Freeform 121">
                <a:extLst>
                  <a:ext uri="{FF2B5EF4-FFF2-40B4-BE49-F238E27FC236}">
                    <a16:creationId xmlns:a16="http://schemas.microsoft.com/office/drawing/2014/main" id="{53BECB5A-8826-204C-9DBE-3EAD5F046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3" name="Freeform 122">
                <a:extLst>
                  <a:ext uri="{FF2B5EF4-FFF2-40B4-BE49-F238E27FC236}">
                    <a16:creationId xmlns:a16="http://schemas.microsoft.com/office/drawing/2014/main" id="{DA052734-E42E-4F4B-AF8E-CC43ED4D2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4" name="Freeform 123">
                <a:extLst>
                  <a:ext uri="{FF2B5EF4-FFF2-40B4-BE49-F238E27FC236}">
                    <a16:creationId xmlns:a16="http://schemas.microsoft.com/office/drawing/2014/main" id="{CC6D912D-23F5-F045-A6E0-FF3B7CC53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5" name="Freeform 124">
                <a:extLst>
                  <a:ext uri="{FF2B5EF4-FFF2-40B4-BE49-F238E27FC236}">
                    <a16:creationId xmlns:a16="http://schemas.microsoft.com/office/drawing/2014/main" id="{E7594DF5-FBA6-C541-9954-AD500D09A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1"/>
                <a:ext cx="13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6" name="Freeform 125">
                <a:extLst>
                  <a:ext uri="{FF2B5EF4-FFF2-40B4-BE49-F238E27FC236}">
                    <a16:creationId xmlns:a16="http://schemas.microsoft.com/office/drawing/2014/main" id="{422015CF-CC2F-B24F-BC5D-4FD6BE1DB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2"/>
                <a:ext cx="26" cy="2"/>
              </a:xfrm>
              <a:custGeom>
                <a:avLst/>
                <a:gdLst>
                  <a:gd name="T0" fmla="*/ 32 w 134"/>
                  <a:gd name="T1" fmla="*/ 0 h 10"/>
                  <a:gd name="T2" fmla="*/ 0 w 134"/>
                  <a:gd name="T3" fmla="*/ 10 h 10"/>
                  <a:gd name="T4" fmla="*/ 134 w 134"/>
                  <a:gd name="T5" fmla="*/ 10 h 10"/>
                  <a:gd name="T6" fmla="*/ 32 w 134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4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7" name="Freeform 126">
                <a:extLst>
                  <a:ext uri="{FF2B5EF4-FFF2-40B4-BE49-F238E27FC236}">
                    <a16:creationId xmlns:a16="http://schemas.microsoft.com/office/drawing/2014/main" id="{F214948F-394C-2440-8B75-810503C07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2"/>
                <a:ext cx="20" cy="2"/>
              </a:xfrm>
              <a:custGeom>
                <a:avLst/>
                <a:gdLst>
                  <a:gd name="T0" fmla="*/ 0 w 102"/>
                  <a:gd name="T1" fmla="*/ 0 h 10"/>
                  <a:gd name="T2" fmla="*/ 70 w 102"/>
                  <a:gd name="T3" fmla="*/ 0 h 10"/>
                  <a:gd name="T4" fmla="*/ 102 w 102"/>
                  <a:gd name="T5" fmla="*/ 10 h 10"/>
                  <a:gd name="T6" fmla="*/ 0 w 10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0">
                    <a:moveTo>
                      <a:pt x="0" y="0"/>
                    </a:moveTo>
                    <a:lnTo>
                      <a:pt x="70" y="0"/>
                    </a:lnTo>
                    <a:lnTo>
                      <a:pt x="102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8" name="Freeform 127">
                <a:extLst>
                  <a:ext uri="{FF2B5EF4-FFF2-40B4-BE49-F238E27FC236}">
                    <a16:creationId xmlns:a16="http://schemas.microsoft.com/office/drawing/2014/main" id="{CBFCE375-B0B8-4143-9615-AF7A4F3AE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4"/>
                <a:ext cx="37" cy="4"/>
              </a:xfrm>
              <a:custGeom>
                <a:avLst/>
                <a:gdLst>
                  <a:gd name="T0" fmla="*/ 29 w 192"/>
                  <a:gd name="T1" fmla="*/ 0 h 19"/>
                  <a:gd name="T2" fmla="*/ 0 w 192"/>
                  <a:gd name="T3" fmla="*/ 19 h 19"/>
                  <a:gd name="T4" fmla="*/ 192 w 192"/>
                  <a:gd name="T5" fmla="*/ 19 h 19"/>
                  <a:gd name="T6" fmla="*/ 29 w 19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9">
                    <a:moveTo>
                      <a:pt x="29" y="0"/>
                    </a:moveTo>
                    <a:lnTo>
                      <a:pt x="0" y="19"/>
                    </a:lnTo>
                    <a:lnTo>
                      <a:pt x="192" y="19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9" name="Freeform 128">
                <a:extLst>
                  <a:ext uri="{FF2B5EF4-FFF2-40B4-BE49-F238E27FC236}">
                    <a16:creationId xmlns:a16="http://schemas.microsoft.com/office/drawing/2014/main" id="{7C7E1101-4DB1-7F4E-B037-FEA550FF3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4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0" name="Freeform 129">
                <a:extLst>
                  <a:ext uri="{FF2B5EF4-FFF2-40B4-BE49-F238E27FC236}">
                    <a16:creationId xmlns:a16="http://schemas.microsoft.com/office/drawing/2014/main" id="{B33DC49C-9326-D040-996C-8487AB09E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78"/>
                <a:ext cx="47" cy="5"/>
              </a:xfrm>
              <a:custGeom>
                <a:avLst/>
                <a:gdLst>
                  <a:gd name="T0" fmla="*/ 24 w 240"/>
                  <a:gd name="T1" fmla="*/ 0 h 26"/>
                  <a:gd name="T2" fmla="*/ 0 w 240"/>
                  <a:gd name="T3" fmla="*/ 26 h 26"/>
                  <a:gd name="T4" fmla="*/ 240 w 240"/>
                  <a:gd name="T5" fmla="*/ 26 h 26"/>
                  <a:gd name="T6" fmla="*/ 24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24" y="0"/>
                    </a:moveTo>
                    <a:lnTo>
                      <a:pt x="0" y="26"/>
                    </a:lnTo>
                    <a:lnTo>
                      <a:pt x="240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1" name="Freeform 130">
                <a:extLst>
                  <a:ext uri="{FF2B5EF4-FFF2-40B4-BE49-F238E27FC236}">
                    <a16:creationId xmlns:a16="http://schemas.microsoft.com/office/drawing/2014/main" id="{1C6920F6-C842-7649-84C3-9392335DB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2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2" name="Freeform 131">
                <a:extLst>
                  <a:ext uri="{FF2B5EF4-FFF2-40B4-BE49-F238E27FC236}">
                    <a16:creationId xmlns:a16="http://schemas.microsoft.com/office/drawing/2014/main" id="{9A6E5DB5-6524-5A48-ACAF-2B588B5FF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3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3" name="Freeform 132">
                <a:extLst>
                  <a:ext uri="{FF2B5EF4-FFF2-40B4-BE49-F238E27FC236}">
                    <a16:creationId xmlns:a16="http://schemas.microsoft.com/office/drawing/2014/main" id="{DF1E545C-27B5-CC4B-996E-AF466C585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83"/>
                <a:ext cx="51" cy="5"/>
              </a:xfrm>
              <a:custGeom>
                <a:avLst/>
                <a:gdLst>
                  <a:gd name="T0" fmla="*/ 0 w 259"/>
                  <a:gd name="T1" fmla="*/ 0 h 27"/>
                  <a:gd name="T2" fmla="*/ 240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40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4" name="Freeform 133">
                <a:extLst>
                  <a:ext uri="{FF2B5EF4-FFF2-40B4-BE49-F238E27FC236}">
                    <a16:creationId xmlns:a16="http://schemas.microsoft.com/office/drawing/2014/main" id="{798380D5-1FEB-F240-850A-6A4ACDCD7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88"/>
                <a:ext cx="58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5" name="Freeform 134">
                <a:extLst>
                  <a:ext uri="{FF2B5EF4-FFF2-40B4-BE49-F238E27FC236}">
                    <a16:creationId xmlns:a16="http://schemas.microsoft.com/office/drawing/2014/main" id="{F4E1C20D-4148-354A-BF34-4E84D6D63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8"/>
                <a:ext cx="56" cy="6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6" name="Freeform 135">
                <a:extLst>
                  <a:ext uri="{FF2B5EF4-FFF2-40B4-BE49-F238E27FC236}">
                    <a16:creationId xmlns:a16="http://schemas.microsoft.com/office/drawing/2014/main" id="{4D7F0208-7877-B04B-832C-8CDF34354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94"/>
                <a:ext cx="59" cy="7"/>
              </a:xfrm>
              <a:custGeom>
                <a:avLst/>
                <a:gdLst>
                  <a:gd name="T0" fmla="*/ 4 w 306"/>
                  <a:gd name="T1" fmla="*/ 0 h 34"/>
                  <a:gd name="T2" fmla="*/ 0 w 306"/>
                  <a:gd name="T3" fmla="*/ 34 h 34"/>
                  <a:gd name="T4" fmla="*/ 306 w 306"/>
                  <a:gd name="T5" fmla="*/ 34 h 34"/>
                  <a:gd name="T6" fmla="*/ 4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4" y="0"/>
                    </a:moveTo>
                    <a:lnTo>
                      <a:pt x="0" y="34"/>
                    </a:lnTo>
                    <a:lnTo>
                      <a:pt x="306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7" name="Freeform 136">
                <a:extLst>
                  <a:ext uri="{FF2B5EF4-FFF2-40B4-BE49-F238E27FC236}">
                    <a16:creationId xmlns:a16="http://schemas.microsoft.com/office/drawing/2014/main" id="{B503D59E-FCD1-B146-9C41-9450B6B47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8" name="Freeform 137">
                <a:extLst>
                  <a:ext uri="{FF2B5EF4-FFF2-40B4-BE49-F238E27FC236}">
                    <a16:creationId xmlns:a16="http://schemas.microsoft.com/office/drawing/2014/main" id="{D9892E15-F226-9547-8B0F-FAC714E0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2"/>
                  <a:gd name="T1" fmla="*/ 0 h 34"/>
                  <a:gd name="T2" fmla="*/ 4 w 302"/>
                  <a:gd name="T3" fmla="*/ 34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4" y="34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9" name="Freeform 138">
                <a:extLst>
                  <a:ext uri="{FF2B5EF4-FFF2-40B4-BE49-F238E27FC236}">
                    <a16:creationId xmlns:a16="http://schemas.microsoft.com/office/drawing/2014/main" id="{5CD27ABD-9A97-BF4E-BB38-BA7A0F33C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6"/>
                  <a:gd name="T1" fmla="*/ 0 h 34"/>
                  <a:gd name="T2" fmla="*/ 306 w 306"/>
                  <a:gd name="T3" fmla="*/ 0 h 34"/>
                  <a:gd name="T4" fmla="*/ 302 w 306"/>
                  <a:gd name="T5" fmla="*/ 34 h 34"/>
                  <a:gd name="T6" fmla="*/ 0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0" y="0"/>
                    </a:moveTo>
                    <a:lnTo>
                      <a:pt x="306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0" name="Freeform 139">
                <a:extLst>
                  <a:ext uri="{FF2B5EF4-FFF2-40B4-BE49-F238E27FC236}">
                    <a16:creationId xmlns:a16="http://schemas.microsoft.com/office/drawing/2014/main" id="{F8A9C2ED-99F8-0C42-8C5A-B8E6C3120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6" cy="6"/>
              </a:xfrm>
              <a:custGeom>
                <a:avLst/>
                <a:gdLst>
                  <a:gd name="T0" fmla="*/ 0 w 288"/>
                  <a:gd name="T1" fmla="*/ 0 h 32"/>
                  <a:gd name="T2" fmla="*/ 10 w 288"/>
                  <a:gd name="T3" fmla="*/ 32 h 32"/>
                  <a:gd name="T4" fmla="*/ 288 w 288"/>
                  <a:gd name="T5" fmla="*/ 32 h 32"/>
                  <a:gd name="T6" fmla="*/ 0 w 28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1" name="Freeform 140">
                <a:extLst>
                  <a:ext uri="{FF2B5EF4-FFF2-40B4-BE49-F238E27FC236}">
                    <a16:creationId xmlns:a16="http://schemas.microsoft.com/office/drawing/2014/main" id="{79908247-6FF9-D746-A3AF-5A6A79C89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8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8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2" name="Freeform 141">
                <a:extLst>
                  <a:ext uri="{FF2B5EF4-FFF2-40B4-BE49-F238E27FC236}">
                    <a16:creationId xmlns:a16="http://schemas.microsoft.com/office/drawing/2014/main" id="{A3380C40-A1D2-274D-A433-C90DFF3DA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0" cy="5"/>
              </a:xfrm>
              <a:custGeom>
                <a:avLst/>
                <a:gdLst>
                  <a:gd name="T0" fmla="*/ 0 w 259"/>
                  <a:gd name="T1" fmla="*/ 0 h 29"/>
                  <a:gd name="T2" fmla="*/ 19 w 259"/>
                  <a:gd name="T3" fmla="*/ 29 h 29"/>
                  <a:gd name="T4" fmla="*/ 259 w 259"/>
                  <a:gd name="T5" fmla="*/ 29 h 29"/>
                  <a:gd name="T6" fmla="*/ 0 w 25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3" name="Freeform 142">
                <a:extLst>
                  <a:ext uri="{FF2B5EF4-FFF2-40B4-BE49-F238E27FC236}">
                    <a16:creationId xmlns:a16="http://schemas.microsoft.com/office/drawing/2014/main" id="{051370E4-BB31-4B48-A129-2E0FF7C69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4" cy="5"/>
              </a:xfrm>
              <a:custGeom>
                <a:avLst/>
                <a:gdLst>
                  <a:gd name="T0" fmla="*/ 0 w 278"/>
                  <a:gd name="T1" fmla="*/ 0 h 29"/>
                  <a:gd name="T2" fmla="*/ 278 w 278"/>
                  <a:gd name="T3" fmla="*/ 0 h 29"/>
                  <a:gd name="T4" fmla="*/ 259 w 278"/>
                  <a:gd name="T5" fmla="*/ 29 h 29"/>
                  <a:gd name="T6" fmla="*/ 0 w 27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9">
                    <a:moveTo>
                      <a:pt x="0" y="0"/>
                    </a:moveTo>
                    <a:lnTo>
                      <a:pt x="278" y="0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4" name="Freeform 143">
                <a:extLst>
                  <a:ext uri="{FF2B5EF4-FFF2-40B4-BE49-F238E27FC236}">
                    <a16:creationId xmlns:a16="http://schemas.microsoft.com/office/drawing/2014/main" id="{33BDFC1C-A1E7-2041-BDE8-1EDA9392C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4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4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5" name="Freeform 144">
                <a:extLst>
                  <a:ext uri="{FF2B5EF4-FFF2-40B4-BE49-F238E27FC236}">
                    <a16:creationId xmlns:a16="http://schemas.microsoft.com/office/drawing/2014/main" id="{CEC37FCB-BE38-5241-A855-BBAC3A02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7" cy="5"/>
              </a:xfrm>
              <a:custGeom>
                <a:avLst/>
                <a:gdLst>
                  <a:gd name="T0" fmla="*/ 0 w 240"/>
                  <a:gd name="T1" fmla="*/ 0 h 26"/>
                  <a:gd name="T2" fmla="*/ 240 w 240"/>
                  <a:gd name="T3" fmla="*/ 0 h 26"/>
                  <a:gd name="T4" fmla="*/ 216 w 240"/>
                  <a:gd name="T5" fmla="*/ 26 h 26"/>
                  <a:gd name="T6" fmla="*/ 0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0" y="0"/>
                    </a:moveTo>
                    <a:lnTo>
                      <a:pt x="240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6" name="Freeform 145">
                <a:extLst>
                  <a:ext uri="{FF2B5EF4-FFF2-40B4-BE49-F238E27FC236}">
                    <a16:creationId xmlns:a16="http://schemas.microsoft.com/office/drawing/2014/main" id="{5D1AE427-7914-DB4B-99E7-FF37F67DE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2" cy="4"/>
              </a:xfrm>
              <a:custGeom>
                <a:avLst/>
                <a:gdLst>
                  <a:gd name="T0" fmla="*/ 0 w 163"/>
                  <a:gd name="T1" fmla="*/ 0 h 16"/>
                  <a:gd name="T2" fmla="*/ 29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29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7" name="Freeform 146">
                <a:extLst>
                  <a:ext uri="{FF2B5EF4-FFF2-40B4-BE49-F238E27FC236}">
                    <a16:creationId xmlns:a16="http://schemas.microsoft.com/office/drawing/2014/main" id="{16DD80F1-8069-EC49-9580-45B747231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7" cy="4"/>
              </a:xfrm>
              <a:custGeom>
                <a:avLst/>
                <a:gdLst>
                  <a:gd name="T0" fmla="*/ 0 w 192"/>
                  <a:gd name="T1" fmla="*/ 0 h 16"/>
                  <a:gd name="T2" fmla="*/ 192 w 192"/>
                  <a:gd name="T3" fmla="*/ 0 h 16"/>
                  <a:gd name="T4" fmla="*/ 163 w 192"/>
                  <a:gd name="T5" fmla="*/ 16 h 16"/>
                  <a:gd name="T6" fmla="*/ 0 w 19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6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8" name="Freeform 147">
                <a:extLst>
                  <a:ext uri="{FF2B5EF4-FFF2-40B4-BE49-F238E27FC236}">
                    <a16:creationId xmlns:a16="http://schemas.microsoft.com/office/drawing/2014/main" id="{10897331-B771-0640-B32D-C94D44911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9" name="Freeform 148">
                <a:extLst>
                  <a:ext uri="{FF2B5EF4-FFF2-40B4-BE49-F238E27FC236}">
                    <a16:creationId xmlns:a16="http://schemas.microsoft.com/office/drawing/2014/main" id="{6BAA1D5B-DD67-354B-BE19-F125FEE1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0" name="Freeform 149">
                <a:extLst>
                  <a:ext uri="{FF2B5EF4-FFF2-40B4-BE49-F238E27FC236}">
                    <a16:creationId xmlns:a16="http://schemas.microsoft.com/office/drawing/2014/main" id="{F70A0A5B-CAF4-3C42-939B-D278B9422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1" name="Freeform 150">
                <a:extLst>
                  <a:ext uri="{FF2B5EF4-FFF2-40B4-BE49-F238E27FC236}">
                    <a16:creationId xmlns:a16="http://schemas.microsoft.com/office/drawing/2014/main" id="{45EF46E1-B727-6948-A17E-2D4CBC3EE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71"/>
                <a:ext cx="59" cy="59"/>
              </a:xfrm>
              <a:custGeom>
                <a:avLst/>
                <a:gdLst>
                  <a:gd name="T0" fmla="*/ 306 w 306"/>
                  <a:gd name="T1" fmla="*/ 155 h 307"/>
                  <a:gd name="T2" fmla="*/ 302 w 306"/>
                  <a:gd name="T3" fmla="*/ 121 h 307"/>
                  <a:gd name="T4" fmla="*/ 292 w 306"/>
                  <a:gd name="T5" fmla="*/ 87 h 307"/>
                  <a:gd name="T6" fmla="*/ 273 w 306"/>
                  <a:gd name="T7" fmla="*/ 60 h 307"/>
                  <a:gd name="T8" fmla="*/ 249 w 306"/>
                  <a:gd name="T9" fmla="*/ 34 h 307"/>
                  <a:gd name="T10" fmla="*/ 220 w 306"/>
                  <a:gd name="T11" fmla="*/ 15 h 307"/>
                  <a:gd name="T12" fmla="*/ 188 w 306"/>
                  <a:gd name="T13" fmla="*/ 5 h 307"/>
                  <a:gd name="T14" fmla="*/ 152 w 306"/>
                  <a:gd name="T15" fmla="*/ 0 h 307"/>
                  <a:gd name="T16" fmla="*/ 118 w 306"/>
                  <a:gd name="T17" fmla="*/ 5 h 307"/>
                  <a:gd name="T18" fmla="*/ 86 w 306"/>
                  <a:gd name="T19" fmla="*/ 15 h 307"/>
                  <a:gd name="T20" fmla="*/ 57 w 306"/>
                  <a:gd name="T21" fmla="*/ 34 h 307"/>
                  <a:gd name="T22" fmla="*/ 33 w 306"/>
                  <a:gd name="T23" fmla="*/ 60 h 307"/>
                  <a:gd name="T24" fmla="*/ 14 w 306"/>
                  <a:gd name="T25" fmla="*/ 87 h 307"/>
                  <a:gd name="T26" fmla="*/ 4 w 306"/>
                  <a:gd name="T27" fmla="*/ 121 h 307"/>
                  <a:gd name="T28" fmla="*/ 0 w 306"/>
                  <a:gd name="T29" fmla="*/ 155 h 307"/>
                  <a:gd name="T30" fmla="*/ 4 w 306"/>
                  <a:gd name="T31" fmla="*/ 189 h 307"/>
                  <a:gd name="T32" fmla="*/ 14 w 306"/>
                  <a:gd name="T33" fmla="*/ 221 h 307"/>
                  <a:gd name="T34" fmla="*/ 33 w 306"/>
                  <a:gd name="T35" fmla="*/ 250 h 307"/>
                  <a:gd name="T36" fmla="*/ 57 w 306"/>
                  <a:gd name="T37" fmla="*/ 276 h 307"/>
                  <a:gd name="T38" fmla="*/ 86 w 306"/>
                  <a:gd name="T39" fmla="*/ 292 h 307"/>
                  <a:gd name="T40" fmla="*/ 118 w 306"/>
                  <a:gd name="T41" fmla="*/ 305 h 307"/>
                  <a:gd name="T42" fmla="*/ 152 w 306"/>
                  <a:gd name="T43" fmla="*/ 307 h 307"/>
                  <a:gd name="T44" fmla="*/ 188 w 306"/>
                  <a:gd name="T45" fmla="*/ 305 h 307"/>
                  <a:gd name="T46" fmla="*/ 220 w 306"/>
                  <a:gd name="T47" fmla="*/ 292 h 307"/>
                  <a:gd name="T48" fmla="*/ 249 w 306"/>
                  <a:gd name="T49" fmla="*/ 276 h 307"/>
                  <a:gd name="T50" fmla="*/ 273 w 306"/>
                  <a:gd name="T51" fmla="*/ 250 h 307"/>
                  <a:gd name="T52" fmla="*/ 292 w 306"/>
                  <a:gd name="T53" fmla="*/ 221 h 307"/>
                  <a:gd name="T54" fmla="*/ 302 w 306"/>
                  <a:gd name="T55" fmla="*/ 189 h 307"/>
                  <a:gd name="T56" fmla="*/ 306 w 306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6" h="307">
                    <a:moveTo>
                      <a:pt x="306" y="155"/>
                    </a:moveTo>
                    <a:lnTo>
                      <a:pt x="302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49" y="34"/>
                    </a:lnTo>
                    <a:lnTo>
                      <a:pt x="220" y="15"/>
                    </a:lnTo>
                    <a:lnTo>
                      <a:pt x="188" y="5"/>
                    </a:lnTo>
                    <a:lnTo>
                      <a:pt x="152" y="0"/>
                    </a:lnTo>
                    <a:lnTo>
                      <a:pt x="118" y="5"/>
                    </a:lnTo>
                    <a:lnTo>
                      <a:pt x="86" y="15"/>
                    </a:lnTo>
                    <a:lnTo>
                      <a:pt x="57" y="34"/>
                    </a:lnTo>
                    <a:lnTo>
                      <a:pt x="33" y="60"/>
                    </a:lnTo>
                    <a:lnTo>
                      <a:pt x="14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4" y="221"/>
                    </a:lnTo>
                    <a:lnTo>
                      <a:pt x="33" y="250"/>
                    </a:lnTo>
                    <a:lnTo>
                      <a:pt x="57" y="276"/>
                    </a:lnTo>
                    <a:lnTo>
                      <a:pt x="86" y="292"/>
                    </a:lnTo>
                    <a:lnTo>
                      <a:pt x="118" y="305"/>
                    </a:lnTo>
                    <a:lnTo>
                      <a:pt x="152" y="307"/>
                    </a:lnTo>
                    <a:lnTo>
                      <a:pt x="188" y="305"/>
                    </a:lnTo>
                    <a:lnTo>
                      <a:pt x="220" y="292"/>
                    </a:lnTo>
                    <a:lnTo>
                      <a:pt x="249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2" y="189"/>
                    </a:lnTo>
                    <a:lnTo>
                      <a:pt x="306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2" name="Freeform 151">
                <a:extLst>
                  <a:ext uri="{FF2B5EF4-FFF2-40B4-BE49-F238E27FC236}">
                    <a16:creationId xmlns:a16="http://schemas.microsoft.com/office/drawing/2014/main" id="{3C70DFA2-7C81-104A-91C7-CFA5BD7A9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1"/>
                <a:ext cx="13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3" name="Freeform 152">
                <a:extLst>
                  <a:ext uri="{FF2B5EF4-FFF2-40B4-BE49-F238E27FC236}">
                    <a16:creationId xmlns:a16="http://schemas.microsoft.com/office/drawing/2014/main" id="{66C9336C-9F41-BD4E-9981-64CB5CCFE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2"/>
                <a:ext cx="25" cy="2"/>
              </a:xfrm>
              <a:custGeom>
                <a:avLst/>
                <a:gdLst>
                  <a:gd name="T0" fmla="*/ 32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2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4" name="Freeform 153">
                <a:extLst>
                  <a:ext uri="{FF2B5EF4-FFF2-40B4-BE49-F238E27FC236}">
                    <a16:creationId xmlns:a16="http://schemas.microsoft.com/office/drawing/2014/main" id="{90B520E1-C9B2-054F-B956-5F6F4B0F9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2"/>
                <a:ext cx="19" cy="2"/>
              </a:xfrm>
              <a:custGeom>
                <a:avLst/>
                <a:gdLst>
                  <a:gd name="T0" fmla="*/ 0 w 101"/>
                  <a:gd name="T1" fmla="*/ 0 h 10"/>
                  <a:gd name="T2" fmla="*/ 70 w 101"/>
                  <a:gd name="T3" fmla="*/ 0 h 10"/>
                  <a:gd name="T4" fmla="*/ 101 w 101"/>
                  <a:gd name="T5" fmla="*/ 10 h 10"/>
                  <a:gd name="T6" fmla="*/ 0 w 101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0">
                    <a:moveTo>
                      <a:pt x="0" y="0"/>
                    </a:moveTo>
                    <a:lnTo>
                      <a:pt x="70" y="0"/>
                    </a:lnTo>
                    <a:lnTo>
                      <a:pt x="10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5" name="Freeform 154">
                <a:extLst>
                  <a:ext uri="{FF2B5EF4-FFF2-40B4-BE49-F238E27FC236}">
                    <a16:creationId xmlns:a16="http://schemas.microsoft.com/office/drawing/2014/main" id="{DBB29CD6-9C85-4A40-A977-D1CE37734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4"/>
                <a:ext cx="37" cy="4"/>
              </a:xfrm>
              <a:custGeom>
                <a:avLst/>
                <a:gdLst>
                  <a:gd name="T0" fmla="*/ 30 w 193"/>
                  <a:gd name="T1" fmla="*/ 0 h 19"/>
                  <a:gd name="T2" fmla="*/ 0 w 193"/>
                  <a:gd name="T3" fmla="*/ 19 h 19"/>
                  <a:gd name="T4" fmla="*/ 193 w 193"/>
                  <a:gd name="T5" fmla="*/ 19 h 19"/>
                  <a:gd name="T6" fmla="*/ 30 w 19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9">
                    <a:moveTo>
                      <a:pt x="30" y="0"/>
                    </a:moveTo>
                    <a:lnTo>
                      <a:pt x="0" y="19"/>
                    </a:lnTo>
                    <a:lnTo>
                      <a:pt x="193" y="1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6" name="Freeform 155">
                <a:extLst>
                  <a:ext uri="{FF2B5EF4-FFF2-40B4-BE49-F238E27FC236}">
                    <a16:creationId xmlns:a16="http://schemas.microsoft.com/office/drawing/2014/main" id="{DABF467F-EF6C-444C-A91F-7BAD44CD3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7" name="Freeform 156">
                <a:extLst>
                  <a:ext uri="{FF2B5EF4-FFF2-40B4-BE49-F238E27FC236}">
                    <a16:creationId xmlns:a16="http://schemas.microsoft.com/office/drawing/2014/main" id="{B1DC5028-6B4D-5049-9E16-4981A782B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78"/>
                <a:ext cx="47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8" name="Freeform 157">
                <a:extLst>
                  <a:ext uri="{FF2B5EF4-FFF2-40B4-BE49-F238E27FC236}">
                    <a16:creationId xmlns:a16="http://schemas.microsoft.com/office/drawing/2014/main" id="{C88D0C9B-7F69-4347-8CCD-893E90673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9" name="Freeform 158">
                <a:extLst>
                  <a:ext uri="{FF2B5EF4-FFF2-40B4-BE49-F238E27FC236}">
                    <a16:creationId xmlns:a16="http://schemas.microsoft.com/office/drawing/2014/main" id="{03EA8FA1-7B07-BE41-AE0F-38628BF1B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3"/>
                <a:ext cx="53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id="{2C26B2AF-ECDB-BB49-9C51-7330F9CBF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83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id="{251B8712-70E7-E34B-B08C-3983E8247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88"/>
                <a:ext cx="57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id="{4DA1F6C2-BE87-9447-B1D0-548B7554B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8"/>
                <a:ext cx="55" cy="6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id="{6ABB0A01-5407-8E46-89F9-E6430DC62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94"/>
                <a:ext cx="59" cy="7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4" name="Freeform 163">
                <a:extLst>
                  <a:ext uri="{FF2B5EF4-FFF2-40B4-BE49-F238E27FC236}">
                    <a16:creationId xmlns:a16="http://schemas.microsoft.com/office/drawing/2014/main" id="{098C7E4C-C809-EF4B-B870-096B292C1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5" name="Freeform 164">
                <a:extLst>
                  <a:ext uri="{FF2B5EF4-FFF2-40B4-BE49-F238E27FC236}">
                    <a16:creationId xmlns:a16="http://schemas.microsoft.com/office/drawing/2014/main" id="{00AE97C9-E8B2-7447-A035-983AB1AA4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8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6" name="Freeform 165">
                <a:extLst>
                  <a:ext uri="{FF2B5EF4-FFF2-40B4-BE49-F238E27FC236}">
                    <a16:creationId xmlns:a16="http://schemas.microsoft.com/office/drawing/2014/main" id="{22AC757C-515F-2B49-B940-90A2A75B1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9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7" name="Freeform 166">
                <a:extLst>
                  <a:ext uri="{FF2B5EF4-FFF2-40B4-BE49-F238E27FC236}">
                    <a16:creationId xmlns:a16="http://schemas.microsoft.com/office/drawing/2014/main" id="{EADEFA6D-1EE6-FF4B-B99E-B7BAD675D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5" cy="6"/>
              </a:xfrm>
              <a:custGeom>
                <a:avLst/>
                <a:gdLst>
                  <a:gd name="T0" fmla="*/ 0 w 287"/>
                  <a:gd name="T1" fmla="*/ 0 h 32"/>
                  <a:gd name="T2" fmla="*/ 10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8" name="Freeform 167">
                <a:extLst>
                  <a:ext uri="{FF2B5EF4-FFF2-40B4-BE49-F238E27FC236}">
                    <a16:creationId xmlns:a16="http://schemas.microsoft.com/office/drawing/2014/main" id="{9DD82F9B-F321-C240-A955-D96B4179F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7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7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9" name="Freeform 168">
                <a:extLst>
                  <a:ext uri="{FF2B5EF4-FFF2-40B4-BE49-F238E27FC236}">
                    <a16:creationId xmlns:a16="http://schemas.microsoft.com/office/drawing/2014/main" id="{CE747874-C728-7F49-8C43-6404A78ED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0" cy="5"/>
              </a:xfrm>
              <a:custGeom>
                <a:avLst/>
                <a:gdLst>
                  <a:gd name="T0" fmla="*/ 0 w 258"/>
                  <a:gd name="T1" fmla="*/ 0 h 29"/>
                  <a:gd name="T2" fmla="*/ 19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0" name="Freeform 169">
                <a:extLst>
                  <a:ext uri="{FF2B5EF4-FFF2-40B4-BE49-F238E27FC236}">
                    <a16:creationId xmlns:a16="http://schemas.microsoft.com/office/drawing/2014/main" id="{187867EF-E80D-5C44-93E6-ABEF47147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3" cy="5"/>
              </a:xfrm>
              <a:custGeom>
                <a:avLst/>
                <a:gdLst>
                  <a:gd name="T0" fmla="*/ 0 w 277"/>
                  <a:gd name="T1" fmla="*/ 0 h 29"/>
                  <a:gd name="T2" fmla="*/ 277 w 277"/>
                  <a:gd name="T3" fmla="*/ 0 h 29"/>
                  <a:gd name="T4" fmla="*/ 258 w 277"/>
                  <a:gd name="T5" fmla="*/ 29 h 29"/>
                  <a:gd name="T6" fmla="*/ 0 w 277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9">
                    <a:moveTo>
                      <a:pt x="0" y="0"/>
                    </a:moveTo>
                    <a:lnTo>
                      <a:pt x="277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1" name="Freeform 170">
                <a:extLst>
                  <a:ext uri="{FF2B5EF4-FFF2-40B4-BE49-F238E27FC236}">
                    <a16:creationId xmlns:a16="http://schemas.microsoft.com/office/drawing/2014/main" id="{84BA97B7-4CDD-F145-A222-7DDC4BAB5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3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3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2" name="Freeform 171">
                <a:extLst>
                  <a:ext uri="{FF2B5EF4-FFF2-40B4-BE49-F238E27FC236}">
                    <a16:creationId xmlns:a16="http://schemas.microsoft.com/office/drawing/2014/main" id="{DA5C3E3D-D52E-EB49-89E3-B50AC4225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7" cy="5"/>
              </a:xfrm>
              <a:custGeom>
                <a:avLst/>
                <a:gdLst>
                  <a:gd name="T0" fmla="*/ 0 w 239"/>
                  <a:gd name="T1" fmla="*/ 0 h 26"/>
                  <a:gd name="T2" fmla="*/ 239 w 239"/>
                  <a:gd name="T3" fmla="*/ 0 h 26"/>
                  <a:gd name="T4" fmla="*/ 216 w 239"/>
                  <a:gd name="T5" fmla="*/ 26 h 26"/>
                  <a:gd name="T6" fmla="*/ 0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3" name="Freeform 172">
                <a:extLst>
                  <a:ext uri="{FF2B5EF4-FFF2-40B4-BE49-F238E27FC236}">
                    <a16:creationId xmlns:a16="http://schemas.microsoft.com/office/drawing/2014/main" id="{618F311A-71DE-4D41-8DAF-E7B9C9B1D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1" cy="4"/>
              </a:xfrm>
              <a:custGeom>
                <a:avLst/>
                <a:gdLst>
                  <a:gd name="T0" fmla="*/ 0 w 163"/>
                  <a:gd name="T1" fmla="*/ 0 h 16"/>
                  <a:gd name="T2" fmla="*/ 30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30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4" name="Freeform 173">
                <a:extLst>
                  <a:ext uri="{FF2B5EF4-FFF2-40B4-BE49-F238E27FC236}">
                    <a16:creationId xmlns:a16="http://schemas.microsoft.com/office/drawing/2014/main" id="{38D4C814-F238-1143-BD87-1A6D94E53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7" cy="4"/>
              </a:xfrm>
              <a:custGeom>
                <a:avLst/>
                <a:gdLst>
                  <a:gd name="T0" fmla="*/ 0 w 193"/>
                  <a:gd name="T1" fmla="*/ 0 h 16"/>
                  <a:gd name="T2" fmla="*/ 193 w 193"/>
                  <a:gd name="T3" fmla="*/ 0 h 16"/>
                  <a:gd name="T4" fmla="*/ 163 w 193"/>
                  <a:gd name="T5" fmla="*/ 16 h 16"/>
                  <a:gd name="T6" fmla="*/ 0 w 19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6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5" name="Freeform 174">
                <a:extLst>
                  <a:ext uri="{FF2B5EF4-FFF2-40B4-BE49-F238E27FC236}">
                    <a16:creationId xmlns:a16="http://schemas.microsoft.com/office/drawing/2014/main" id="{FE9B7349-E88B-0440-888C-618C8C170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6" name="Freeform 175">
                <a:extLst>
                  <a:ext uri="{FF2B5EF4-FFF2-40B4-BE49-F238E27FC236}">
                    <a16:creationId xmlns:a16="http://schemas.microsoft.com/office/drawing/2014/main" id="{EBDCD122-6E04-994C-9855-8EAEBFAC6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7" name="Freeform 176">
                <a:extLst>
                  <a:ext uri="{FF2B5EF4-FFF2-40B4-BE49-F238E27FC236}">
                    <a16:creationId xmlns:a16="http://schemas.microsoft.com/office/drawing/2014/main" id="{91DF60C0-C9BC-4242-BA8A-ACAA0B9E7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25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8" name="Freeform 177">
                <a:extLst>
                  <a:ext uri="{FF2B5EF4-FFF2-40B4-BE49-F238E27FC236}">
                    <a16:creationId xmlns:a16="http://schemas.microsoft.com/office/drawing/2014/main" id="{7845680A-8035-9C48-B7F2-2B2137740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71"/>
                <a:ext cx="59" cy="59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5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1 h 307"/>
                  <a:gd name="T34" fmla="*/ 34 w 307"/>
                  <a:gd name="T35" fmla="*/ 250 h 307"/>
                  <a:gd name="T36" fmla="*/ 57 w 307"/>
                  <a:gd name="T37" fmla="*/ 276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6 h 307"/>
                  <a:gd name="T50" fmla="*/ 273 w 307"/>
                  <a:gd name="T51" fmla="*/ 250 h 307"/>
                  <a:gd name="T52" fmla="*/ 292 w 307"/>
                  <a:gd name="T53" fmla="*/ 221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5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1"/>
                    </a:lnTo>
                    <a:lnTo>
                      <a:pt x="34" y="250"/>
                    </a:lnTo>
                    <a:lnTo>
                      <a:pt x="57" y="276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9" name="Freeform 178">
                <a:extLst>
                  <a:ext uri="{FF2B5EF4-FFF2-40B4-BE49-F238E27FC236}">
                    <a16:creationId xmlns:a16="http://schemas.microsoft.com/office/drawing/2014/main" id="{F118F9DF-2EF0-2748-A8A6-6D34DC7A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8"/>
                <a:ext cx="14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0" name="Freeform 179">
                <a:extLst>
                  <a:ext uri="{FF2B5EF4-FFF2-40B4-BE49-F238E27FC236}">
                    <a16:creationId xmlns:a16="http://schemas.microsoft.com/office/drawing/2014/main" id="{49330B12-F3A7-904B-8EFA-A6B3E2E16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699"/>
                <a:ext cx="26" cy="3"/>
              </a:xfrm>
              <a:custGeom>
                <a:avLst/>
                <a:gdLst>
                  <a:gd name="T0" fmla="*/ 32 w 133"/>
                  <a:gd name="T1" fmla="*/ 0 h 12"/>
                  <a:gd name="T2" fmla="*/ 0 w 133"/>
                  <a:gd name="T3" fmla="*/ 12 h 12"/>
                  <a:gd name="T4" fmla="*/ 133 w 133"/>
                  <a:gd name="T5" fmla="*/ 12 h 12"/>
                  <a:gd name="T6" fmla="*/ 32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3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1" name="Freeform 180">
                <a:extLst>
                  <a:ext uri="{FF2B5EF4-FFF2-40B4-BE49-F238E27FC236}">
                    <a16:creationId xmlns:a16="http://schemas.microsoft.com/office/drawing/2014/main" id="{808B35CF-125B-1A48-B633-B69FE72BB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9"/>
                <a:ext cx="20" cy="3"/>
              </a:xfrm>
              <a:custGeom>
                <a:avLst/>
                <a:gdLst>
                  <a:gd name="T0" fmla="*/ 0 w 101"/>
                  <a:gd name="T1" fmla="*/ 0 h 12"/>
                  <a:gd name="T2" fmla="*/ 70 w 101"/>
                  <a:gd name="T3" fmla="*/ 0 h 12"/>
                  <a:gd name="T4" fmla="*/ 101 w 101"/>
                  <a:gd name="T5" fmla="*/ 12 h 12"/>
                  <a:gd name="T6" fmla="*/ 0 w 101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2">
                    <a:moveTo>
                      <a:pt x="0" y="0"/>
                    </a:moveTo>
                    <a:lnTo>
                      <a:pt x="70" y="0"/>
                    </a:lnTo>
                    <a:lnTo>
                      <a:pt x="10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2" name="Freeform 181">
                <a:extLst>
                  <a:ext uri="{FF2B5EF4-FFF2-40B4-BE49-F238E27FC236}">
                    <a16:creationId xmlns:a16="http://schemas.microsoft.com/office/drawing/2014/main" id="{A8C08BBC-1F90-DE48-B3F8-503FB9D26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2"/>
                <a:ext cx="38" cy="3"/>
              </a:xfrm>
              <a:custGeom>
                <a:avLst/>
                <a:gdLst>
                  <a:gd name="T0" fmla="*/ 30 w 193"/>
                  <a:gd name="T1" fmla="*/ 0 h 17"/>
                  <a:gd name="T2" fmla="*/ 0 w 193"/>
                  <a:gd name="T3" fmla="*/ 17 h 17"/>
                  <a:gd name="T4" fmla="*/ 193 w 193"/>
                  <a:gd name="T5" fmla="*/ 17 h 17"/>
                  <a:gd name="T6" fmla="*/ 3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30" y="0"/>
                    </a:moveTo>
                    <a:lnTo>
                      <a:pt x="0" y="17"/>
                    </a:lnTo>
                    <a:lnTo>
                      <a:pt x="193" y="1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3" name="Freeform 182">
                <a:extLst>
                  <a:ext uri="{FF2B5EF4-FFF2-40B4-BE49-F238E27FC236}">
                    <a16:creationId xmlns:a16="http://schemas.microsoft.com/office/drawing/2014/main" id="{E99A9D6E-0E43-4E44-A937-3351D0173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3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4" name="Freeform 183">
                <a:extLst>
                  <a:ext uri="{FF2B5EF4-FFF2-40B4-BE49-F238E27FC236}">
                    <a16:creationId xmlns:a16="http://schemas.microsoft.com/office/drawing/2014/main" id="{10D3D7BD-99C6-D447-A617-D2F57EE6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05"/>
                <a:ext cx="46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5" name="Freeform 184">
                <a:extLst>
                  <a:ext uri="{FF2B5EF4-FFF2-40B4-BE49-F238E27FC236}">
                    <a16:creationId xmlns:a16="http://schemas.microsoft.com/office/drawing/2014/main" id="{9D5087D2-F5CB-154C-A89A-6B15B61F6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5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6" name="Freeform 185">
                <a:extLst>
                  <a:ext uri="{FF2B5EF4-FFF2-40B4-BE49-F238E27FC236}">
                    <a16:creationId xmlns:a16="http://schemas.microsoft.com/office/drawing/2014/main" id="{7EFE3F58-41F0-354E-AE16-57388FD44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0"/>
                <a:ext cx="54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7" name="Freeform 186">
                <a:extLst>
                  <a:ext uri="{FF2B5EF4-FFF2-40B4-BE49-F238E27FC236}">
                    <a16:creationId xmlns:a16="http://schemas.microsoft.com/office/drawing/2014/main" id="{3465C527-C87C-B544-B0C4-984C0BA2B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10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8" name="Freeform 187">
                <a:extLst>
                  <a:ext uri="{FF2B5EF4-FFF2-40B4-BE49-F238E27FC236}">
                    <a16:creationId xmlns:a16="http://schemas.microsoft.com/office/drawing/2014/main" id="{81A3B22A-F4BC-C948-A785-BEBFCE7BE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15"/>
                <a:ext cx="58" cy="7"/>
              </a:xfrm>
              <a:custGeom>
                <a:avLst/>
                <a:gdLst>
                  <a:gd name="T0" fmla="*/ 11 w 299"/>
                  <a:gd name="T1" fmla="*/ 0 h 34"/>
                  <a:gd name="T2" fmla="*/ 0 w 299"/>
                  <a:gd name="T3" fmla="*/ 34 h 34"/>
                  <a:gd name="T4" fmla="*/ 299 w 299"/>
                  <a:gd name="T5" fmla="*/ 34 h 34"/>
                  <a:gd name="T6" fmla="*/ 11 w 29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4">
                    <a:moveTo>
                      <a:pt x="11" y="0"/>
                    </a:moveTo>
                    <a:lnTo>
                      <a:pt x="0" y="34"/>
                    </a:lnTo>
                    <a:lnTo>
                      <a:pt x="299" y="3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9" name="Freeform 188">
                <a:extLst>
                  <a:ext uri="{FF2B5EF4-FFF2-40B4-BE49-F238E27FC236}">
                    <a16:creationId xmlns:a16="http://schemas.microsoft.com/office/drawing/2014/main" id="{9C84552E-79F4-5A41-B9BE-6C5BDC4DC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0" name="Freeform 189">
                <a:extLst>
                  <a:ext uri="{FF2B5EF4-FFF2-40B4-BE49-F238E27FC236}">
                    <a16:creationId xmlns:a16="http://schemas.microsoft.com/office/drawing/2014/main" id="{EAD0707B-564A-D648-961B-C85E0D4CE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2"/>
                <a:ext cx="60" cy="6"/>
              </a:xfrm>
              <a:custGeom>
                <a:avLst/>
                <a:gdLst>
                  <a:gd name="T0" fmla="*/ 4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4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4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1" name="Freeform 190">
                <a:extLst>
                  <a:ext uri="{FF2B5EF4-FFF2-40B4-BE49-F238E27FC236}">
                    <a16:creationId xmlns:a16="http://schemas.microsoft.com/office/drawing/2014/main" id="{F71CB1B2-50A4-D945-BBB7-90A94ECAD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22"/>
                <a:ext cx="59" cy="6"/>
              </a:xfrm>
              <a:custGeom>
                <a:avLst/>
                <a:gdLst>
                  <a:gd name="T0" fmla="*/ 0 w 303"/>
                  <a:gd name="T1" fmla="*/ 0 h 34"/>
                  <a:gd name="T2" fmla="*/ 299 w 303"/>
                  <a:gd name="T3" fmla="*/ 0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299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2" name="Freeform 191">
                <a:extLst>
                  <a:ext uri="{FF2B5EF4-FFF2-40B4-BE49-F238E27FC236}">
                    <a16:creationId xmlns:a16="http://schemas.microsoft.com/office/drawing/2014/main" id="{0CBEC0DA-100D-E649-81C2-1DDEB2418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4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4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3" name="Freeform 192">
                <a:extLst>
                  <a:ext uri="{FF2B5EF4-FFF2-40B4-BE49-F238E27FC236}">
                    <a16:creationId xmlns:a16="http://schemas.microsoft.com/office/drawing/2014/main" id="{3C43670D-FEA4-D646-8356-6C911724C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4" name="Freeform 193">
                <a:extLst>
                  <a:ext uri="{FF2B5EF4-FFF2-40B4-BE49-F238E27FC236}">
                    <a16:creationId xmlns:a16="http://schemas.microsoft.com/office/drawing/2014/main" id="{85C9BBBB-EB31-2448-BDB1-F2AFA0276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1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1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5" name="Freeform 194">
                <a:extLst>
                  <a:ext uri="{FF2B5EF4-FFF2-40B4-BE49-F238E27FC236}">
                    <a16:creationId xmlns:a16="http://schemas.microsoft.com/office/drawing/2014/main" id="{E6AAE11E-8D62-8049-8E2F-2DE8114A2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8" cy="6"/>
              </a:xfrm>
              <a:custGeom>
                <a:avLst/>
                <a:gdLst>
                  <a:gd name="T0" fmla="*/ 0 w 299"/>
                  <a:gd name="T1" fmla="*/ 0 h 31"/>
                  <a:gd name="T2" fmla="*/ 299 w 299"/>
                  <a:gd name="T3" fmla="*/ 0 h 31"/>
                  <a:gd name="T4" fmla="*/ 288 w 299"/>
                  <a:gd name="T5" fmla="*/ 31 h 31"/>
                  <a:gd name="T6" fmla="*/ 0 w 299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1">
                    <a:moveTo>
                      <a:pt x="0" y="0"/>
                    </a:moveTo>
                    <a:lnTo>
                      <a:pt x="299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6" name="Freeform 195">
                <a:extLst>
                  <a:ext uri="{FF2B5EF4-FFF2-40B4-BE49-F238E27FC236}">
                    <a16:creationId xmlns:a16="http://schemas.microsoft.com/office/drawing/2014/main" id="{89FCF462-2717-4E47-9B88-686EB8A49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7" name="Freeform 196">
                <a:extLst>
                  <a:ext uri="{FF2B5EF4-FFF2-40B4-BE49-F238E27FC236}">
                    <a16:creationId xmlns:a16="http://schemas.microsoft.com/office/drawing/2014/main" id="{EAC33253-BE90-594D-85C4-58A5775E9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4" cy="6"/>
              </a:xfrm>
              <a:custGeom>
                <a:avLst/>
                <a:gdLst>
                  <a:gd name="T0" fmla="*/ 0 w 277"/>
                  <a:gd name="T1" fmla="*/ 0 h 30"/>
                  <a:gd name="T2" fmla="*/ 277 w 277"/>
                  <a:gd name="T3" fmla="*/ 0 h 30"/>
                  <a:gd name="T4" fmla="*/ 258 w 277"/>
                  <a:gd name="T5" fmla="*/ 30 h 30"/>
                  <a:gd name="T6" fmla="*/ 0 w 277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30">
                    <a:moveTo>
                      <a:pt x="0" y="0"/>
                    </a:moveTo>
                    <a:lnTo>
                      <a:pt x="277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8" name="Freeform 197">
                <a:extLst>
                  <a:ext uri="{FF2B5EF4-FFF2-40B4-BE49-F238E27FC236}">
                    <a16:creationId xmlns:a16="http://schemas.microsoft.com/office/drawing/2014/main" id="{7C50F602-8A02-6743-8F09-EBA397F2A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3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3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9" name="Freeform 198">
                <a:extLst>
                  <a:ext uri="{FF2B5EF4-FFF2-40B4-BE49-F238E27FC236}">
                    <a16:creationId xmlns:a16="http://schemas.microsoft.com/office/drawing/2014/main" id="{6F4CAC24-3F8B-A842-BDA1-EAE902F7C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0" name="Freeform 199">
                <a:extLst>
                  <a:ext uri="{FF2B5EF4-FFF2-40B4-BE49-F238E27FC236}">
                    <a16:creationId xmlns:a16="http://schemas.microsoft.com/office/drawing/2014/main" id="{811216EA-BE50-5544-8519-47CAF63A4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30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30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1" name="Freeform 200">
                <a:extLst>
                  <a:ext uri="{FF2B5EF4-FFF2-40B4-BE49-F238E27FC236}">
                    <a16:creationId xmlns:a16="http://schemas.microsoft.com/office/drawing/2014/main" id="{E973D607-EB48-3646-BE79-54E6A6339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8" cy="3"/>
              </a:xfrm>
              <a:custGeom>
                <a:avLst/>
                <a:gdLst>
                  <a:gd name="T0" fmla="*/ 0 w 193"/>
                  <a:gd name="T1" fmla="*/ 0 h 17"/>
                  <a:gd name="T2" fmla="*/ 193 w 193"/>
                  <a:gd name="T3" fmla="*/ 0 h 17"/>
                  <a:gd name="T4" fmla="*/ 163 w 193"/>
                  <a:gd name="T5" fmla="*/ 17 h 17"/>
                  <a:gd name="T6" fmla="*/ 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2" name="Freeform 201">
                <a:extLst>
                  <a:ext uri="{FF2B5EF4-FFF2-40B4-BE49-F238E27FC236}">
                    <a16:creationId xmlns:a16="http://schemas.microsoft.com/office/drawing/2014/main" id="{645D6E05-101E-874F-B59F-970FBAB80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3" name="Freeform 202">
                <a:extLst>
                  <a:ext uri="{FF2B5EF4-FFF2-40B4-BE49-F238E27FC236}">
                    <a16:creationId xmlns:a16="http://schemas.microsoft.com/office/drawing/2014/main" id="{3710CA87-4FC8-E14C-BE5A-CE1C02C8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4" name="Freeform 203">
                <a:extLst>
                  <a:ext uri="{FF2B5EF4-FFF2-40B4-BE49-F238E27FC236}">
                    <a16:creationId xmlns:a16="http://schemas.microsoft.com/office/drawing/2014/main" id="{B04E08D9-58E3-8149-9CF6-C9D5C6CCF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6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5" name="Freeform 204">
                <a:extLst>
                  <a:ext uri="{FF2B5EF4-FFF2-40B4-BE49-F238E27FC236}">
                    <a16:creationId xmlns:a16="http://schemas.microsoft.com/office/drawing/2014/main" id="{8F63FD14-13ED-2540-99D6-4A9E87A4A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7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4 w 307"/>
                  <a:gd name="T27" fmla="*/ 121 h 307"/>
                  <a:gd name="T28" fmla="*/ 0 w 307"/>
                  <a:gd name="T29" fmla="*/ 155 h 307"/>
                  <a:gd name="T30" fmla="*/ 4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7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2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7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7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2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</p:grpSp>
        <p:sp>
          <p:nvSpPr>
            <p:cNvPr id="19" name="Line 206">
              <a:extLst>
                <a:ext uri="{FF2B5EF4-FFF2-40B4-BE49-F238E27FC236}">
                  <a16:creationId xmlns:a16="http://schemas.microsoft.com/office/drawing/2014/main" id="{8E0A1361-7067-F347-A8A6-BF1ECA047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" name="Freeform 207">
              <a:extLst>
                <a:ext uri="{FF2B5EF4-FFF2-40B4-BE49-F238E27FC236}">
                  <a16:creationId xmlns:a16="http://schemas.microsoft.com/office/drawing/2014/main" id="{3D28D6C3-0598-0D48-87C7-4211A67F5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513 w 1023"/>
                <a:gd name="T1" fmla="*/ 0 h 736"/>
                <a:gd name="T2" fmla="*/ 0 w 1023"/>
                <a:gd name="T3" fmla="*/ 736 h 736"/>
                <a:gd name="T4" fmla="*/ 1023 w 1023"/>
                <a:gd name="T5" fmla="*/ 736 h 736"/>
                <a:gd name="T6" fmla="*/ 513 w 1023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513" y="0"/>
                  </a:moveTo>
                  <a:lnTo>
                    <a:pt x="0" y="736"/>
                  </a:lnTo>
                  <a:lnTo>
                    <a:pt x="1023" y="7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1" name="Freeform 208">
              <a:extLst>
                <a:ext uri="{FF2B5EF4-FFF2-40B4-BE49-F238E27FC236}">
                  <a16:creationId xmlns:a16="http://schemas.microsoft.com/office/drawing/2014/main" id="{9ED8824E-DEB2-364D-B80C-DA871841F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0 w 1023"/>
                <a:gd name="T1" fmla="*/ 736 h 736"/>
                <a:gd name="T2" fmla="*/ 1023 w 1023"/>
                <a:gd name="T3" fmla="*/ 736 h 736"/>
                <a:gd name="T4" fmla="*/ 513 w 1023"/>
                <a:gd name="T5" fmla="*/ 0 h 736"/>
                <a:gd name="T6" fmla="*/ 0 w 1023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0" y="736"/>
                  </a:moveTo>
                  <a:lnTo>
                    <a:pt x="1023" y="736"/>
                  </a:lnTo>
                  <a:lnTo>
                    <a:pt x="513" y="0"/>
                  </a:lnTo>
                  <a:lnTo>
                    <a:pt x="0" y="736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2" name="Line 209">
              <a:extLst>
                <a:ext uri="{FF2B5EF4-FFF2-40B4-BE49-F238E27FC236}">
                  <a16:creationId xmlns:a16="http://schemas.microsoft.com/office/drawing/2014/main" id="{92B0D3D6-9B72-4440-9897-A0849887B8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3" name="Freeform 210">
              <a:extLst>
                <a:ext uri="{FF2B5EF4-FFF2-40B4-BE49-F238E27FC236}">
                  <a16:creationId xmlns:a16="http://schemas.microsoft.com/office/drawing/2014/main" id="{B43BA580-AA47-3642-A149-551B4543C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550" y="3065463"/>
              <a:ext cx="628650" cy="0"/>
            </a:xfrm>
            <a:custGeom>
              <a:avLst/>
              <a:gdLst>
                <a:gd name="T0" fmla="*/ 2047 w 2047"/>
                <a:gd name="T1" fmla="*/ 1033 w 2047"/>
                <a:gd name="T2" fmla="*/ 0 w 20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47">
                  <a:moveTo>
                    <a:pt x="2047" y="0"/>
                  </a:moveTo>
                  <a:lnTo>
                    <a:pt x="1033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4" name="Freeform 211">
              <a:extLst>
                <a:ext uri="{FF2B5EF4-FFF2-40B4-BE49-F238E27FC236}">
                  <a16:creationId xmlns:a16="http://schemas.microsoft.com/office/drawing/2014/main" id="{8686E7CD-1101-6548-8A77-9C276583A8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2588" y="3065463"/>
              <a:ext cx="681038" cy="122238"/>
            </a:xfrm>
            <a:custGeom>
              <a:avLst/>
              <a:gdLst>
                <a:gd name="T0" fmla="*/ 1298 w 2218"/>
                <a:gd name="T1" fmla="*/ 0 h 400"/>
                <a:gd name="T2" fmla="*/ 915 w 2218"/>
                <a:gd name="T3" fmla="*/ 400 h 400"/>
                <a:gd name="T4" fmla="*/ 1605 w 2218"/>
                <a:gd name="T5" fmla="*/ 0 h 400"/>
                <a:gd name="T6" fmla="*/ 1221 w 2218"/>
                <a:gd name="T7" fmla="*/ 400 h 400"/>
                <a:gd name="T8" fmla="*/ 2218 w 2218"/>
                <a:gd name="T9" fmla="*/ 0 h 400"/>
                <a:gd name="T10" fmla="*/ 1835 w 2218"/>
                <a:gd name="T11" fmla="*/ 400 h 400"/>
                <a:gd name="T12" fmla="*/ 1911 w 2218"/>
                <a:gd name="T13" fmla="*/ 0 h 400"/>
                <a:gd name="T14" fmla="*/ 1528 w 2218"/>
                <a:gd name="T15" fmla="*/ 400 h 400"/>
                <a:gd name="T16" fmla="*/ 381 w 2218"/>
                <a:gd name="T17" fmla="*/ 0 h 400"/>
                <a:gd name="T18" fmla="*/ 0 w 2218"/>
                <a:gd name="T19" fmla="*/ 400 h 400"/>
                <a:gd name="T20" fmla="*/ 995 w 2218"/>
                <a:gd name="T21" fmla="*/ 0 h 400"/>
                <a:gd name="T22" fmla="*/ 614 w 2218"/>
                <a:gd name="T23" fmla="*/ 400 h 400"/>
                <a:gd name="T24" fmla="*/ 688 w 2218"/>
                <a:gd name="T25" fmla="*/ 0 h 400"/>
                <a:gd name="T26" fmla="*/ 307 w 2218"/>
                <a:gd name="T27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8" h="400">
                  <a:moveTo>
                    <a:pt x="1298" y="0"/>
                  </a:moveTo>
                  <a:lnTo>
                    <a:pt x="915" y="400"/>
                  </a:lnTo>
                  <a:moveTo>
                    <a:pt x="1605" y="0"/>
                  </a:moveTo>
                  <a:lnTo>
                    <a:pt x="1221" y="400"/>
                  </a:lnTo>
                  <a:moveTo>
                    <a:pt x="2218" y="0"/>
                  </a:moveTo>
                  <a:lnTo>
                    <a:pt x="1835" y="400"/>
                  </a:lnTo>
                  <a:moveTo>
                    <a:pt x="1911" y="0"/>
                  </a:moveTo>
                  <a:lnTo>
                    <a:pt x="1528" y="400"/>
                  </a:lnTo>
                  <a:moveTo>
                    <a:pt x="381" y="0"/>
                  </a:moveTo>
                  <a:lnTo>
                    <a:pt x="0" y="400"/>
                  </a:lnTo>
                  <a:moveTo>
                    <a:pt x="995" y="0"/>
                  </a:moveTo>
                  <a:lnTo>
                    <a:pt x="614" y="400"/>
                  </a:lnTo>
                  <a:moveTo>
                    <a:pt x="688" y="0"/>
                  </a:moveTo>
                  <a:lnTo>
                    <a:pt x="307" y="40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5" name="Freeform 212">
              <a:extLst>
                <a:ext uri="{FF2B5EF4-FFF2-40B4-BE49-F238E27FC236}">
                  <a16:creationId xmlns:a16="http://schemas.microsoft.com/office/drawing/2014/main" id="{F0E3654B-56D4-E847-A44A-71076A7C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5575"/>
              <a:ext cx="22225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6" name="Freeform 213">
              <a:extLst>
                <a:ext uri="{FF2B5EF4-FFF2-40B4-BE49-F238E27FC236}">
                  <a16:creationId xmlns:a16="http://schemas.microsoft.com/office/drawing/2014/main" id="{C3471802-B5E5-C641-BAF1-2EAA522D1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697163"/>
              <a:ext cx="41275" cy="4763"/>
            </a:xfrm>
            <a:custGeom>
              <a:avLst/>
              <a:gdLst>
                <a:gd name="T0" fmla="*/ 32 w 133"/>
                <a:gd name="T1" fmla="*/ 0 h 12"/>
                <a:gd name="T2" fmla="*/ 0 w 133"/>
                <a:gd name="T3" fmla="*/ 12 h 12"/>
                <a:gd name="T4" fmla="*/ 133 w 133"/>
                <a:gd name="T5" fmla="*/ 12 h 12"/>
                <a:gd name="T6" fmla="*/ 32 w 1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2">
                  <a:moveTo>
                    <a:pt x="32" y="0"/>
                  </a:moveTo>
                  <a:lnTo>
                    <a:pt x="0" y="12"/>
                  </a:lnTo>
                  <a:lnTo>
                    <a:pt x="133" y="1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7" name="Freeform 214">
              <a:extLst>
                <a:ext uri="{FF2B5EF4-FFF2-40B4-BE49-F238E27FC236}">
                  <a16:creationId xmlns:a16="http://schemas.microsoft.com/office/drawing/2014/main" id="{A4494493-955C-C44C-A8FB-0B2C5590F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7163"/>
              <a:ext cx="31750" cy="4763"/>
            </a:xfrm>
            <a:custGeom>
              <a:avLst/>
              <a:gdLst>
                <a:gd name="T0" fmla="*/ 0 w 101"/>
                <a:gd name="T1" fmla="*/ 0 h 12"/>
                <a:gd name="T2" fmla="*/ 70 w 101"/>
                <a:gd name="T3" fmla="*/ 0 h 12"/>
                <a:gd name="T4" fmla="*/ 101 w 101"/>
                <a:gd name="T5" fmla="*/ 12 h 12"/>
                <a:gd name="T6" fmla="*/ 0 w 10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">
                  <a:moveTo>
                    <a:pt x="0" y="0"/>
                  </a:moveTo>
                  <a:lnTo>
                    <a:pt x="70" y="0"/>
                  </a:lnTo>
                  <a:lnTo>
                    <a:pt x="10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8" name="Freeform 215">
              <a:extLst>
                <a:ext uri="{FF2B5EF4-FFF2-40B4-BE49-F238E27FC236}">
                  <a16:creationId xmlns:a16="http://schemas.microsoft.com/office/drawing/2014/main" id="{3858D0B0-8E84-5142-9550-770D6BFCB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1925"/>
              <a:ext cx="60325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9" name="Freeform 216">
              <a:extLst>
                <a:ext uri="{FF2B5EF4-FFF2-40B4-BE49-F238E27FC236}">
                  <a16:creationId xmlns:a16="http://schemas.microsoft.com/office/drawing/2014/main" id="{5C0E1EBB-2B10-1640-AD58-5232697B8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0" name="Freeform 217">
              <a:extLst>
                <a:ext uri="{FF2B5EF4-FFF2-40B4-BE49-F238E27FC236}">
                  <a16:creationId xmlns:a16="http://schemas.microsoft.com/office/drawing/2014/main" id="{F288E0E8-227D-1F4A-B45E-8672D5785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06688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1" name="Freeform 218">
              <a:extLst>
                <a:ext uri="{FF2B5EF4-FFF2-40B4-BE49-F238E27FC236}">
                  <a16:creationId xmlns:a16="http://schemas.microsoft.com/office/drawing/2014/main" id="{4A7C3BED-BFE3-1F42-8661-BF30FE0F6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6688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2" name="Freeform 219">
              <a:extLst>
                <a:ext uri="{FF2B5EF4-FFF2-40B4-BE49-F238E27FC236}">
                  <a16:creationId xmlns:a16="http://schemas.microsoft.com/office/drawing/2014/main" id="{F22D4DB6-7F7D-6245-BA14-CEBED5257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14625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3" name="Freeform 220">
              <a:extLst>
                <a:ext uri="{FF2B5EF4-FFF2-40B4-BE49-F238E27FC236}">
                  <a16:creationId xmlns:a16="http://schemas.microsoft.com/office/drawing/2014/main" id="{E69148DD-51E0-BA49-864E-6E6C2BC17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14625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4" name="Freeform 221">
              <a:extLst>
                <a:ext uri="{FF2B5EF4-FFF2-40B4-BE49-F238E27FC236}">
                  <a16:creationId xmlns:a16="http://schemas.microsoft.com/office/drawing/2014/main" id="{D3818788-2C23-D547-8F79-B4B4585B1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22563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5" name="Freeform 222">
              <a:extLst>
                <a:ext uri="{FF2B5EF4-FFF2-40B4-BE49-F238E27FC236}">
                  <a16:creationId xmlns:a16="http://schemas.microsoft.com/office/drawing/2014/main" id="{4FFFCEF0-67FB-5D46-93AE-ED5EE6F2E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22563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6" name="Freeform 223">
              <a:extLst>
                <a:ext uri="{FF2B5EF4-FFF2-40B4-BE49-F238E27FC236}">
                  <a16:creationId xmlns:a16="http://schemas.microsoft.com/office/drawing/2014/main" id="{9BD06A9C-E4E1-4145-89D9-505754998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33675"/>
              <a:ext cx="95250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7" name="Freeform 224">
              <a:extLst>
                <a:ext uri="{FF2B5EF4-FFF2-40B4-BE49-F238E27FC236}">
                  <a16:creationId xmlns:a16="http://schemas.microsoft.com/office/drawing/2014/main" id="{44257938-37CD-544A-A003-20FBF15D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33675"/>
              <a:ext cx="93663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8" name="Freeform 225">
              <a:extLst>
                <a:ext uri="{FF2B5EF4-FFF2-40B4-BE49-F238E27FC236}">
                  <a16:creationId xmlns:a16="http://schemas.microsoft.com/office/drawing/2014/main" id="{61CFA40D-F944-D742-8584-18E723F75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9" name="Freeform 226">
              <a:extLst>
                <a:ext uri="{FF2B5EF4-FFF2-40B4-BE49-F238E27FC236}">
                  <a16:creationId xmlns:a16="http://schemas.microsoft.com/office/drawing/2014/main" id="{5D63F3B3-6997-1043-8673-37ECC159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5250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0" name="Freeform 227">
              <a:extLst>
                <a:ext uri="{FF2B5EF4-FFF2-40B4-BE49-F238E27FC236}">
                  <a16:creationId xmlns:a16="http://schemas.microsoft.com/office/drawing/2014/main" id="{F2FA48CA-606F-294B-B119-5B74411EF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88900" cy="9525"/>
            </a:xfrm>
            <a:custGeom>
              <a:avLst/>
              <a:gdLst>
                <a:gd name="T0" fmla="*/ 0 w 288"/>
                <a:gd name="T1" fmla="*/ 0 h 31"/>
                <a:gd name="T2" fmla="*/ 11 w 288"/>
                <a:gd name="T3" fmla="*/ 31 h 31"/>
                <a:gd name="T4" fmla="*/ 288 w 288"/>
                <a:gd name="T5" fmla="*/ 31 h 31"/>
                <a:gd name="T6" fmla="*/ 0 w 288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1">
                  <a:moveTo>
                    <a:pt x="0" y="0"/>
                  </a:moveTo>
                  <a:lnTo>
                    <a:pt x="11" y="31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1" name="Freeform 228">
              <a:extLst>
                <a:ext uri="{FF2B5EF4-FFF2-40B4-BE49-F238E27FC236}">
                  <a16:creationId xmlns:a16="http://schemas.microsoft.com/office/drawing/2014/main" id="{83E33B10-6827-E74F-AC64-0BF6A298B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92075" cy="9525"/>
            </a:xfrm>
            <a:custGeom>
              <a:avLst/>
              <a:gdLst>
                <a:gd name="T0" fmla="*/ 0 w 299"/>
                <a:gd name="T1" fmla="*/ 0 h 31"/>
                <a:gd name="T2" fmla="*/ 299 w 299"/>
                <a:gd name="T3" fmla="*/ 0 h 31"/>
                <a:gd name="T4" fmla="*/ 288 w 299"/>
                <a:gd name="T5" fmla="*/ 31 h 31"/>
                <a:gd name="T6" fmla="*/ 0 w 299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1">
                  <a:moveTo>
                    <a:pt x="0" y="0"/>
                  </a:moveTo>
                  <a:lnTo>
                    <a:pt x="299" y="0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2" name="Freeform 229">
              <a:extLst>
                <a:ext uri="{FF2B5EF4-FFF2-40B4-BE49-F238E27FC236}">
                  <a16:creationId xmlns:a16="http://schemas.microsoft.com/office/drawing/2014/main" id="{4032D7FA-14E8-314A-BFED-C2145B72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3" name="Freeform 230">
              <a:extLst>
                <a:ext uri="{FF2B5EF4-FFF2-40B4-BE49-F238E27FC236}">
                  <a16:creationId xmlns:a16="http://schemas.microsoft.com/office/drawing/2014/main" id="{E9FEFA74-3064-D14F-BF8B-D7A63DE04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85725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4" name="Freeform 231">
              <a:extLst>
                <a:ext uri="{FF2B5EF4-FFF2-40B4-BE49-F238E27FC236}">
                  <a16:creationId xmlns:a16="http://schemas.microsoft.com/office/drawing/2014/main" id="{93FE2C6B-21E9-F042-9C46-E348A9598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5" name="Freeform 232">
              <a:extLst>
                <a:ext uri="{FF2B5EF4-FFF2-40B4-BE49-F238E27FC236}">
                  <a16:creationId xmlns:a16="http://schemas.microsoft.com/office/drawing/2014/main" id="{B78DA465-4515-E846-A944-6C036E1BC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6" name="Freeform 233">
              <a:extLst>
                <a:ext uri="{FF2B5EF4-FFF2-40B4-BE49-F238E27FC236}">
                  <a16:creationId xmlns:a16="http://schemas.microsoft.com/office/drawing/2014/main" id="{9DB8ED9F-7F5F-8F46-96A0-A4362407A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7" name="Freeform 234">
              <a:extLst>
                <a:ext uri="{FF2B5EF4-FFF2-40B4-BE49-F238E27FC236}">
                  <a16:creationId xmlns:a16="http://schemas.microsoft.com/office/drawing/2014/main" id="{0BC7732A-C323-1841-884D-962BBB8AF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60325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8" name="Freeform 235">
              <a:extLst>
                <a:ext uri="{FF2B5EF4-FFF2-40B4-BE49-F238E27FC236}">
                  <a16:creationId xmlns:a16="http://schemas.microsoft.com/office/drawing/2014/main" id="{E9858673-6194-FC4A-A394-522143B59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789238"/>
              <a:ext cx="22225" cy="1588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9" name="Freeform 236">
              <a:extLst>
                <a:ext uri="{FF2B5EF4-FFF2-40B4-BE49-F238E27FC236}">
                  <a16:creationId xmlns:a16="http://schemas.microsoft.com/office/drawing/2014/main" id="{B2164628-BE1B-AF46-8F53-1C4AC94E0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31750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0" name="Freeform 237">
              <a:extLst>
                <a:ext uri="{FF2B5EF4-FFF2-40B4-BE49-F238E27FC236}">
                  <a16:creationId xmlns:a16="http://schemas.microsoft.com/office/drawing/2014/main" id="{27409BB3-346D-E946-84A2-4A4F80614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1" name="Freeform 238">
              <a:extLst>
                <a:ext uri="{FF2B5EF4-FFF2-40B4-BE49-F238E27FC236}">
                  <a16:creationId xmlns:a16="http://schemas.microsoft.com/office/drawing/2014/main" id="{5D82344B-5806-7841-BB77-7A890D757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695575"/>
              <a:ext cx="95250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7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2" name="Freeform 239">
              <a:extLst>
                <a:ext uri="{FF2B5EF4-FFF2-40B4-BE49-F238E27FC236}">
                  <a16:creationId xmlns:a16="http://schemas.microsoft.com/office/drawing/2014/main" id="{CC662474-28B1-3442-9CAB-EBD82853B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0213"/>
              <a:ext cx="20638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3" name="Freeform 240">
              <a:extLst>
                <a:ext uri="{FF2B5EF4-FFF2-40B4-BE49-F238E27FC236}">
                  <a16:creationId xmlns:a16="http://schemas.microsoft.com/office/drawing/2014/main" id="{A2215AEC-E504-CB49-8F17-C330606B6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1800"/>
              <a:ext cx="39688" cy="3175"/>
            </a:xfrm>
            <a:custGeom>
              <a:avLst/>
              <a:gdLst>
                <a:gd name="T0" fmla="*/ 32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2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2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4" name="Freeform 241">
              <a:extLst>
                <a:ext uri="{FF2B5EF4-FFF2-40B4-BE49-F238E27FC236}">
                  <a16:creationId xmlns:a16="http://schemas.microsoft.com/office/drawing/2014/main" id="{0C2568EF-4CF4-0045-A324-0DCEBF7DA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1800"/>
              <a:ext cx="30163" cy="3175"/>
            </a:xfrm>
            <a:custGeom>
              <a:avLst/>
              <a:gdLst>
                <a:gd name="T0" fmla="*/ 0 w 101"/>
                <a:gd name="T1" fmla="*/ 0 h 10"/>
                <a:gd name="T2" fmla="*/ 70 w 101"/>
                <a:gd name="T3" fmla="*/ 0 h 10"/>
                <a:gd name="T4" fmla="*/ 101 w 101"/>
                <a:gd name="T5" fmla="*/ 10 h 10"/>
                <a:gd name="T6" fmla="*/ 0 w 10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0">
                  <a:moveTo>
                    <a:pt x="0" y="0"/>
                  </a:moveTo>
                  <a:lnTo>
                    <a:pt x="70" y="0"/>
                  </a:lnTo>
                  <a:lnTo>
                    <a:pt x="101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5" name="Freeform 242">
              <a:extLst>
                <a:ext uri="{FF2B5EF4-FFF2-40B4-BE49-F238E27FC236}">
                  <a16:creationId xmlns:a16="http://schemas.microsoft.com/office/drawing/2014/main" id="{1CDD84B9-99BA-674E-9CD1-4A9423F10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6" name="Freeform 243">
              <a:extLst>
                <a:ext uri="{FF2B5EF4-FFF2-40B4-BE49-F238E27FC236}">
                  <a16:creationId xmlns:a16="http://schemas.microsoft.com/office/drawing/2014/main" id="{C249B9AE-DCD3-DE49-8ED3-979B6EB5F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4975"/>
              <a:ext cx="49213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7" name="Freeform 244">
              <a:extLst>
                <a:ext uri="{FF2B5EF4-FFF2-40B4-BE49-F238E27FC236}">
                  <a16:creationId xmlns:a16="http://schemas.microsoft.com/office/drawing/2014/main" id="{1CEAC669-0A9F-AC45-B635-59CB3071F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1325"/>
              <a:ext cx="74613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8" name="Freeform 245">
              <a:extLst>
                <a:ext uri="{FF2B5EF4-FFF2-40B4-BE49-F238E27FC236}">
                  <a16:creationId xmlns:a16="http://schemas.microsoft.com/office/drawing/2014/main" id="{66FEB814-D85B-B245-8328-DE9BE09EF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81325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9" name="Freeform 246">
              <a:extLst>
                <a:ext uri="{FF2B5EF4-FFF2-40B4-BE49-F238E27FC236}">
                  <a16:creationId xmlns:a16="http://schemas.microsoft.com/office/drawing/2014/main" id="{5604D0C6-F28C-6347-9E3A-A55447F4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89263"/>
              <a:ext cx="84138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0" name="Freeform 247">
              <a:extLst>
                <a:ext uri="{FF2B5EF4-FFF2-40B4-BE49-F238E27FC236}">
                  <a16:creationId xmlns:a16="http://schemas.microsoft.com/office/drawing/2014/main" id="{CCDEC452-4F38-364F-BED7-BA782E9D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1" name="Freeform 248">
              <a:extLst>
                <a:ext uri="{FF2B5EF4-FFF2-40B4-BE49-F238E27FC236}">
                  <a16:creationId xmlns:a16="http://schemas.microsoft.com/office/drawing/2014/main" id="{3DD5851B-9F51-9043-96A1-F7CBD4624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2997200"/>
              <a:ext cx="90488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2" name="Freeform 249">
              <a:extLst>
                <a:ext uri="{FF2B5EF4-FFF2-40B4-BE49-F238E27FC236}">
                  <a16:creationId xmlns:a16="http://schemas.microsoft.com/office/drawing/2014/main" id="{39DEBD4C-3285-F64D-AB5C-409214340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97200"/>
              <a:ext cx="87313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3" name="Freeform 250">
              <a:extLst>
                <a:ext uri="{FF2B5EF4-FFF2-40B4-BE49-F238E27FC236}">
                  <a16:creationId xmlns:a16="http://schemas.microsoft.com/office/drawing/2014/main" id="{6C34E190-5660-864E-8A9E-19ABFBDF2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4" name="Freeform 251">
              <a:extLst>
                <a:ext uri="{FF2B5EF4-FFF2-40B4-BE49-F238E27FC236}">
                  <a16:creationId xmlns:a16="http://schemas.microsoft.com/office/drawing/2014/main" id="{720383FB-A8E8-9F45-BE59-4E814CDF2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06725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5" name="Freeform 252">
              <a:extLst>
                <a:ext uri="{FF2B5EF4-FFF2-40B4-BE49-F238E27FC236}">
                  <a16:creationId xmlns:a16="http://schemas.microsoft.com/office/drawing/2014/main" id="{39D676CF-BCE2-D040-A939-734B981B1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6" name="Freeform 253">
              <a:extLst>
                <a:ext uri="{FF2B5EF4-FFF2-40B4-BE49-F238E27FC236}">
                  <a16:creationId xmlns:a16="http://schemas.microsoft.com/office/drawing/2014/main" id="{7FFF9911-C92C-684F-AD61-FA0C6C7F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7" name="Freeform 254">
              <a:extLst>
                <a:ext uri="{FF2B5EF4-FFF2-40B4-BE49-F238E27FC236}">
                  <a16:creationId xmlns:a16="http://schemas.microsoft.com/office/drawing/2014/main" id="{C4DB6BFC-B355-1542-95D3-A92560C8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8" name="Freeform 255">
              <a:extLst>
                <a:ext uri="{FF2B5EF4-FFF2-40B4-BE49-F238E27FC236}">
                  <a16:creationId xmlns:a16="http://schemas.microsoft.com/office/drawing/2014/main" id="{E9821461-B75B-CA44-B826-904670E48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90488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9" name="Freeform 256">
              <a:extLst>
                <a:ext uri="{FF2B5EF4-FFF2-40B4-BE49-F238E27FC236}">
                  <a16:creationId xmlns:a16="http://schemas.microsoft.com/office/drawing/2014/main" id="{CD499315-544C-8D41-B00F-5B15A561C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0" name="Freeform 257">
              <a:extLst>
                <a:ext uri="{FF2B5EF4-FFF2-40B4-BE49-F238E27FC236}">
                  <a16:creationId xmlns:a16="http://schemas.microsoft.com/office/drawing/2014/main" id="{EBF54200-D05B-D649-A8BB-B0DAD45B2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84138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1" name="Freeform 258">
              <a:extLst>
                <a:ext uri="{FF2B5EF4-FFF2-40B4-BE49-F238E27FC236}">
                  <a16:creationId xmlns:a16="http://schemas.microsoft.com/office/drawing/2014/main" id="{89A7AC86-DF5E-4442-BA27-7A174561B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2" name="Freeform 259">
              <a:extLst>
                <a:ext uri="{FF2B5EF4-FFF2-40B4-BE49-F238E27FC236}">
                  <a16:creationId xmlns:a16="http://schemas.microsoft.com/office/drawing/2014/main" id="{8834DB72-ACEF-B448-99FD-30100AD0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74613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3" name="Freeform 260">
              <a:extLst>
                <a:ext uri="{FF2B5EF4-FFF2-40B4-BE49-F238E27FC236}">
                  <a16:creationId xmlns:a16="http://schemas.microsoft.com/office/drawing/2014/main" id="{DDB8C8C2-A4C0-FC46-9913-C380D94D3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4" name="Freeform 261">
              <a:extLst>
                <a:ext uri="{FF2B5EF4-FFF2-40B4-BE49-F238E27FC236}">
                  <a16:creationId xmlns:a16="http://schemas.microsoft.com/office/drawing/2014/main" id="{12AE1C7D-D038-3541-BBBA-04422CDE1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5" name="Freeform 262">
              <a:extLst>
                <a:ext uri="{FF2B5EF4-FFF2-40B4-BE49-F238E27FC236}">
                  <a16:creationId xmlns:a16="http://schemas.microsoft.com/office/drawing/2014/main" id="{B7A08FAE-5466-AC4A-8486-9FEE2B770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3063875"/>
              <a:ext cx="20638" cy="0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6" name="Freeform 263">
              <a:extLst>
                <a:ext uri="{FF2B5EF4-FFF2-40B4-BE49-F238E27FC236}">
                  <a16:creationId xmlns:a16="http://schemas.microsoft.com/office/drawing/2014/main" id="{01D423A4-F380-FE4E-BFF2-A3C3561F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0163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7" name="Freeform 264">
              <a:extLst>
                <a:ext uri="{FF2B5EF4-FFF2-40B4-BE49-F238E27FC236}">
                  <a16:creationId xmlns:a16="http://schemas.microsoft.com/office/drawing/2014/main" id="{79F4EB59-49FF-B24E-8C60-43717462A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9688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8" name="Freeform 265">
              <a:extLst>
                <a:ext uri="{FF2B5EF4-FFF2-40B4-BE49-F238E27FC236}">
                  <a16:creationId xmlns:a16="http://schemas.microsoft.com/office/drawing/2014/main" id="{DCB5900B-67A1-4349-A07E-EFE7A60D8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9" name="Freeform 266">
              <a:extLst>
                <a:ext uri="{FF2B5EF4-FFF2-40B4-BE49-F238E27FC236}">
                  <a16:creationId xmlns:a16="http://schemas.microsoft.com/office/drawing/2014/main" id="{2A292B35-AAB7-F747-8F9E-393D98B0F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0213"/>
              <a:ext cx="20638" cy="1588"/>
            </a:xfrm>
            <a:custGeom>
              <a:avLst/>
              <a:gdLst>
                <a:gd name="T0" fmla="*/ 34 w 67"/>
                <a:gd name="T1" fmla="*/ 0 h 5"/>
                <a:gd name="T2" fmla="*/ 0 w 67"/>
                <a:gd name="T3" fmla="*/ 5 h 5"/>
                <a:gd name="T4" fmla="*/ 67 w 67"/>
                <a:gd name="T5" fmla="*/ 5 h 5"/>
                <a:gd name="T6" fmla="*/ 34 w 6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">
                  <a:moveTo>
                    <a:pt x="34" y="0"/>
                  </a:moveTo>
                  <a:lnTo>
                    <a:pt x="0" y="5"/>
                  </a:lnTo>
                  <a:lnTo>
                    <a:pt x="67" y="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0" name="Freeform 267">
              <a:extLst>
                <a:ext uri="{FF2B5EF4-FFF2-40B4-BE49-F238E27FC236}">
                  <a16:creationId xmlns:a16="http://schemas.microsoft.com/office/drawing/2014/main" id="{02D3D16F-8633-EE41-9890-B8998A951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1800"/>
              <a:ext cx="41275" cy="3175"/>
            </a:xfrm>
            <a:custGeom>
              <a:avLst/>
              <a:gdLst>
                <a:gd name="T0" fmla="*/ 34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4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4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1" name="Freeform 268">
              <a:extLst>
                <a:ext uri="{FF2B5EF4-FFF2-40B4-BE49-F238E27FC236}">
                  <a16:creationId xmlns:a16="http://schemas.microsoft.com/office/drawing/2014/main" id="{4659F445-8A50-D04C-BC23-9003E3774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1800"/>
              <a:ext cx="30163" cy="3175"/>
            </a:xfrm>
            <a:custGeom>
              <a:avLst/>
              <a:gdLst>
                <a:gd name="T0" fmla="*/ 0 w 99"/>
                <a:gd name="T1" fmla="*/ 0 h 10"/>
                <a:gd name="T2" fmla="*/ 67 w 99"/>
                <a:gd name="T3" fmla="*/ 0 h 10"/>
                <a:gd name="T4" fmla="*/ 99 w 99"/>
                <a:gd name="T5" fmla="*/ 10 h 10"/>
                <a:gd name="T6" fmla="*/ 0 w 9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0">
                  <a:moveTo>
                    <a:pt x="0" y="0"/>
                  </a:moveTo>
                  <a:lnTo>
                    <a:pt x="67" y="0"/>
                  </a:lnTo>
                  <a:lnTo>
                    <a:pt x="9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2" name="Freeform 269">
              <a:extLst>
                <a:ext uri="{FF2B5EF4-FFF2-40B4-BE49-F238E27FC236}">
                  <a16:creationId xmlns:a16="http://schemas.microsoft.com/office/drawing/2014/main" id="{B1564589-3D83-D740-8650-C324DAAF2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3" name="Freeform 270">
              <a:extLst>
                <a:ext uri="{FF2B5EF4-FFF2-40B4-BE49-F238E27FC236}">
                  <a16:creationId xmlns:a16="http://schemas.microsoft.com/office/drawing/2014/main" id="{05EDD450-8A14-B042-A2C8-D8822D7BD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4975"/>
              <a:ext cx="50800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4" name="Freeform 271">
              <a:extLst>
                <a:ext uri="{FF2B5EF4-FFF2-40B4-BE49-F238E27FC236}">
                  <a16:creationId xmlns:a16="http://schemas.microsoft.com/office/drawing/2014/main" id="{A6CD81D1-4396-1241-B8F3-35115ABA8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1325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5" name="Freeform 272">
              <a:extLst>
                <a:ext uri="{FF2B5EF4-FFF2-40B4-BE49-F238E27FC236}">
                  <a16:creationId xmlns:a16="http://schemas.microsoft.com/office/drawing/2014/main" id="{1BACE5CB-2989-3C49-8220-3FC0D4111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81325"/>
              <a:ext cx="65088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6" name="Freeform 273">
              <a:extLst>
                <a:ext uri="{FF2B5EF4-FFF2-40B4-BE49-F238E27FC236}">
                  <a16:creationId xmlns:a16="http://schemas.microsoft.com/office/drawing/2014/main" id="{FF58AB73-C6BC-4C4C-9F40-35558D13D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89263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7" name="Freeform 274">
              <a:extLst>
                <a:ext uri="{FF2B5EF4-FFF2-40B4-BE49-F238E27FC236}">
                  <a16:creationId xmlns:a16="http://schemas.microsoft.com/office/drawing/2014/main" id="{40D9EF5B-999B-134F-AD36-21D11A815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8" name="Freeform 275">
              <a:extLst>
                <a:ext uri="{FF2B5EF4-FFF2-40B4-BE49-F238E27FC236}">
                  <a16:creationId xmlns:a16="http://schemas.microsoft.com/office/drawing/2014/main" id="{EC938562-B4AD-3644-843E-1B4C56B1A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97200"/>
              <a:ext cx="92075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9" name="Freeform 276">
              <a:extLst>
                <a:ext uri="{FF2B5EF4-FFF2-40B4-BE49-F238E27FC236}">
                  <a16:creationId xmlns:a16="http://schemas.microsoft.com/office/drawing/2014/main" id="{5E70B0B7-211A-1D48-B131-7BA6B119D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97200"/>
              <a:ext cx="88900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0" name="Freeform 277">
              <a:extLst>
                <a:ext uri="{FF2B5EF4-FFF2-40B4-BE49-F238E27FC236}">
                  <a16:creationId xmlns:a16="http://schemas.microsoft.com/office/drawing/2014/main" id="{828B3A03-5715-A243-A3A8-7307880FA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1" name="Freeform 278">
              <a:extLst>
                <a:ext uri="{FF2B5EF4-FFF2-40B4-BE49-F238E27FC236}">
                  <a16:creationId xmlns:a16="http://schemas.microsoft.com/office/drawing/2014/main" id="{5204C2A6-48F3-1142-9898-6A241291B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2" name="Freeform 279">
              <a:extLst>
                <a:ext uri="{FF2B5EF4-FFF2-40B4-BE49-F238E27FC236}">
                  <a16:creationId xmlns:a16="http://schemas.microsoft.com/office/drawing/2014/main" id="{94F58C3C-04FB-C042-8776-6338D4FE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3" name="Freeform 280">
              <a:extLst>
                <a:ext uri="{FF2B5EF4-FFF2-40B4-BE49-F238E27FC236}">
                  <a16:creationId xmlns:a16="http://schemas.microsoft.com/office/drawing/2014/main" id="{BAE89EF7-9416-D04A-8017-BA3FDBD48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4" name="Freeform 281">
              <a:extLst>
                <a:ext uri="{FF2B5EF4-FFF2-40B4-BE49-F238E27FC236}">
                  <a16:creationId xmlns:a16="http://schemas.microsoft.com/office/drawing/2014/main" id="{BB811A61-4722-EE49-AFEF-D6DDAC74E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88900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5" name="Freeform 282">
              <a:extLst>
                <a:ext uri="{FF2B5EF4-FFF2-40B4-BE49-F238E27FC236}">
                  <a16:creationId xmlns:a16="http://schemas.microsoft.com/office/drawing/2014/main" id="{AEB20207-A7CD-D143-874F-586F3EBE4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6" name="Freeform 283">
              <a:extLst>
                <a:ext uri="{FF2B5EF4-FFF2-40B4-BE49-F238E27FC236}">
                  <a16:creationId xmlns:a16="http://schemas.microsoft.com/office/drawing/2014/main" id="{96B75E81-AB57-DB4B-B9E3-6D86B216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7" name="Freeform 284">
              <a:extLst>
                <a:ext uri="{FF2B5EF4-FFF2-40B4-BE49-F238E27FC236}">
                  <a16:creationId xmlns:a16="http://schemas.microsoft.com/office/drawing/2014/main" id="{4DE600CF-57E2-2F49-8E28-F216776E5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85725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8" name="Freeform 285">
              <a:extLst>
                <a:ext uri="{FF2B5EF4-FFF2-40B4-BE49-F238E27FC236}">
                  <a16:creationId xmlns:a16="http://schemas.microsoft.com/office/drawing/2014/main" id="{421EDB88-D44A-6145-AEA8-FEE63F1A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9" name="Freeform 286">
              <a:extLst>
                <a:ext uri="{FF2B5EF4-FFF2-40B4-BE49-F238E27FC236}">
                  <a16:creationId xmlns:a16="http://schemas.microsoft.com/office/drawing/2014/main" id="{5979658E-CC70-B947-B6A2-C48726080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73025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0" name="Freeform 287">
              <a:extLst>
                <a:ext uri="{FF2B5EF4-FFF2-40B4-BE49-F238E27FC236}">
                  <a16:creationId xmlns:a16="http://schemas.microsoft.com/office/drawing/2014/main" id="{930C2433-ED3F-9E49-8587-6E49D3091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1" name="Freeform 288">
              <a:extLst>
                <a:ext uri="{FF2B5EF4-FFF2-40B4-BE49-F238E27FC236}">
                  <a16:creationId xmlns:a16="http://schemas.microsoft.com/office/drawing/2014/main" id="{E8D15E77-611E-084D-9CBA-8F3240C4A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2" name="Freeform 289">
              <a:extLst>
                <a:ext uri="{FF2B5EF4-FFF2-40B4-BE49-F238E27FC236}">
                  <a16:creationId xmlns:a16="http://schemas.microsoft.com/office/drawing/2014/main" id="{ECE88215-46C8-2C4A-A3E2-C97C4780A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3063875"/>
              <a:ext cx="20638" cy="0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4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3" name="Freeform 290">
              <a:extLst>
                <a:ext uri="{FF2B5EF4-FFF2-40B4-BE49-F238E27FC236}">
                  <a16:creationId xmlns:a16="http://schemas.microsoft.com/office/drawing/2014/main" id="{403ABF2C-C0B8-5645-98B6-7603B04B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31750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4" name="Freeform 291">
              <a:extLst>
                <a:ext uri="{FF2B5EF4-FFF2-40B4-BE49-F238E27FC236}">
                  <a16:creationId xmlns:a16="http://schemas.microsoft.com/office/drawing/2014/main" id="{58AFEA3C-9FE6-AC47-99E4-E7AE2D553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5" name="Freeform 292">
              <a:extLst>
                <a:ext uri="{FF2B5EF4-FFF2-40B4-BE49-F238E27FC236}">
                  <a16:creationId xmlns:a16="http://schemas.microsoft.com/office/drawing/2014/main" id="{46E65AA6-1803-8D42-8C98-B87DC6D03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8 w 307"/>
                <a:gd name="T13" fmla="*/ 5 h 307"/>
                <a:gd name="T14" fmla="*/ 155 w 307"/>
                <a:gd name="T15" fmla="*/ 0 h 307"/>
                <a:gd name="T16" fmla="*/ 121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21 w 307"/>
                <a:gd name="T41" fmla="*/ 305 h 307"/>
                <a:gd name="T42" fmla="*/ 155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8" y="5"/>
                  </a:lnTo>
                  <a:lnTo>
                    <a:pt x="155" y="0"/>
                  </a:lnTo>
                  <a:lnTo>
                    <a:pt x="121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5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6" name="Freeform 293">
              <a:extLst>
                <a:ext uri="{FF2B5EF4-FFF2-40B4-BE49-F238E27FC236}">
                  <a16:creationId xmlns:a16="http://schemas.microsoft.com/office/drawing/2014/main" id="{F2A82CA1-1436-B740-9461-8516873DB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7" name="Freeform 294">
              <a:extLst>
                <a:ext uri="{FF2B5EF4-FFF2-40B4-BE49-F238E27FC236}">
                  <a16:creationId xmlns:a16="http://schemas.microsoft.com/office/drawing/2014/main" id="{66114936-B935-434C-95B2-7D535F1EE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8" name="Freeform 295">
              <a:extLst>
                <a:ext uri="{FF2B5EF4-FFF2-40B4-BE49-F238E27FC236}">
                  <a16:creationId xmlns:a16="http://schemas.microsoft.com/office/drawing/2014/main" id="{3EC591A4-BDBE-DD40-BA20-08612ABE3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9" name="Freeform 296">
              <a:extLst>
                <a:ext uri="{FF2B5EF4-FFF2-40B4-BE49-F238E27FC236}">
                  <a16:creationId xmlns:a16="http://schemas.microsoft.com/office/drawing/2014/main" id="{B5D865BE-EBBE-6145-8A66-71D8ECDC7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0" name="Freeform 297">
              <a:extLst>
                <a:ext uri="{FF2B5EF4-FFF2-40B4-BE49-F238E27FC236}">
                  <a16:creationId xmlns:a16="http://schemas.microsoft.com/office/drawing/2014/main" id="{C1925E11-5AB3-254D-8B7B-83BC86C00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1" name="Freeform 298">
              <a:extLst>
                <a:ext uri="{FF2B5EF4-FFF2-40B4-BE49-F238E27FC236}">
                  <a16:creationId xmlns:a16="http://schemas.microsoft.com/office/drawing/2014/main" id="{79D97267-F398-9D40-B290-B9BF39C10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2" name="Freeform 299">
              <a:extLst>
                <a:ext uri="{FF2B5EF4-FFF2-40B4-BE49-F238E27FC236}">
                  <a16:creationId xmlns:a16="http://schemas.microsoft.com/office/drawing/2014/main" id="{59C581F8-839D-5F4E-842A-6FBA5E03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3" name="Freeform 300">
              <a:extLst>
                <a:ext uri="{FF2B5EF4-FFF2-40B4-BE49-F238E27FC236}">
                  <a16:creationId xmlns:a16="http://schemas.microsoft.com/office/drawing/2014/main" id="{44182882-B5D6-A04E-8F97-5A2E409C9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4" name="Freeform 301">
              <a:extLst>
                <a:ext uri="{FF2B5EF4-FFF2-40B4-BE49-F238E27FC236}">
                  <a16:creationId xmlns:a16="http://schemas.microsoft.com/office/drawing/2014/main" id="{278050A4-3933-A444-8901-EDEBCF2C3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5" name="Freeform 302">
              <a:extLst>
                <a:ext uri="{FF2B5EF4-FFF2-40B4-BE49-F238E27FC236}">
                  <a16:creationId xmlns:a16="http://schemas.microsoft.com/office/drawing/2014/main" id="{0BC7BFCC-8BBD-F64E-9054-DBB976779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6" name="Freeform 303">
              <a:extLst>
                <a:ext uri="{FF2B5EF4-FFF2-40B4-BE49-F238E27FC236}">
                  <a16:creationId xmlns:a16="http://schemas.microsoft.com/office/drawing/2014/main" id="{9598E9CD-BEA7-B146-BED7-82B99917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7" name="Freeform 304">
              <a:extLst>
                <a:ext uri="{FF2B5EF4-FFF2-40B4-BE49-F238E27FC236}">
                  <a16:creationId xmlns:a16="http://schemas.microsoft.com/office/drawing/2014/main" id="{59885B20-D4EF-EB47-A3A4-42BA7763E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8" name="Freeform 305">
              <a:extLst>
                <a:ext uri="{FF2B5EF4-FFF2-40B4-BE49-F238E27FC236}">
                  <a16:creationId xmlns:a16="http://schemas.microsoft.com/office/drawing/2014/main" id="{CC186A10-9EAF-D141-9859-F5CBC088C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9" name="Freeform 306">
              <a:extLst>
                <a:ext uri="{FF2B5EF4-FFF2-40B4-BE49-F238E27FC236}">
                  <a16:creationId xmlns:a16="http://schemas.microsoft.com/office/drawing/2014/main" id="{A92EA1E3-C020-1F46-96AF-7F910A5B7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0" name="Freeform 307">
              <a:extLst>
                <a:ext uri="{FF2B5EF4-FFF2-40B4-BE49-F238E27FC236}">
                  <a16:creationId xmlns:a16="http://schemas.microsoft.com/office/drawing/2014/main" id="{06412F96-813E-1E46-B08F-488F8812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1" name="Freeform 308">
              <a:extLst>
                <a:ext uri="{FF2B5EF4-FFF2-40B4-BE49-F238E27FC236}">
                  <a16:creationId xmlns:a16="http://schemas.microsoft.com/office/drawing/2014/main" id="{092D26E0-9176-E148-B4D2-EAB0C4A9A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2" name="Freeform 309">
              <a:extLst>
                <a:ext uri="{FF2B5EF4-FFF2-40B4-BE49-F238E27FC236}">
                  <a16:creationId xmlns:a16="http://schemas.microsoft.com/office/drawing/2014/main" id="{AB20338F-5CC6-3E4F-9E3B-D30E7BC53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3" name="Freeform 310">
              <a:extLst>
                <a:ext uri="{FF2B5EF4-FFF2-40B4-BE49-F238E27FC236}">
                  <a16:creationId xmlns:a16="http://schemas.microsoft.com/office/drawing/2014/main" id="{AE4C64D8-4E65-9940-A7E4-BF38E3E76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4" name="Freeform 311">
              <a:extLst>
                <a:ext uri="{FF2B5EF4-FFF2-40B4-BE49-F238E27FC236}">
                  <a16:creationId xmlns:a16="http://schemas.microsoft.com/office/drawing/2014/main" id="{7C41FD3A-B958-1341-AC90-30587F226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5" name="Freeform 312">
              <a:extLst>
                <a:ext uri="{FF2B5EF4-FFF2-40B4-BE49-F238E27FC236}">
                  <a16:creationId xmlns:a16="http://schemas.microsoft.com/office/drawing/2014/main" id="{D98C8C97-9826-2443-952A-88D8D384F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6" name="Freeform 313">
              <a:extLst>
                <a:ext uri="{FF2B5EF4-FFF2-40B4-BE49-F238E27FC236}">
                  <a16:creationId xmlns:a16="http://schemas.microsoft.com/office/drawing/2014/main" id="{CE8B43AF-FCD5-B94D-811E-BC1A40462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7" name="Freeform 314">
              <a:extLst>
                <a:ext uri="{FF2B5EF4-FFF2-40B4-BE49-F238E27FC236}">
                  <a16:creationId xmlns:a16="http://schemas.microsoft.com/office/drawing/2014/main" id="{56201021-7715-2040-856E-B4E0E9F18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8" name="Freeform 315">
              <a:extLst>
                <a:ext uri="{FF2B5EF4-FFF2-40B4-BE49-F238E27FC236}">
                  <a16:creationId xmlns:a16="http://schemas.microsoft.com/office/drawing/2014/main" id="{CA583A1D-10F1-C44A-BDA4-9D9AF0BC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9" name="Freeform 316">
              <a:extLst>
                <a:ext uri="{FF2B5EF4-FFF2-40B4-BE49-F238E27FC236}">
                  <a16:creationId xmlns:a16="http://schemas.microsoft.com/office/drawing/2014/main" id="{61798CEA-53F6-0D4A-80A7-F11F1CF6B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0" name="Freeform 317">
              <a:extLst>
                <a:ext uri="{FF2B5EF4-FFF2-40B4-BE49-F238E27FC236}">
                  <a16:creationId xmlns:a16="http://schemas.microsoft.com/office/drawing/2014/main" id="{B58AD283-CA2C-5147-BAE2-93302C50F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1" name="Freeform 318">
              <a:extLst>
                <a:ext uri="{FF2B5EF4-FFF2-40B4-BE49-F238E27FC236}">
                  <a16:creationId xmlns:a16="http://schemas.microsoft.com/office/drawing/2014/main" id="{39050684-972B-5B49-B818-15BEF531D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2" name="Freeform 319">
              <a:extLst>
                <a:ext uri="{FF2B5EF4-FFF2-40B4-BE49-F238E27FC236}">
                  <a16:creationId xmlns:a16="http://schemas.microsoft.com/office/drawing/2014/main" id="{25EAA52E-5691-2C4C-BDA2-833180B6D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3" name="Freeform 320">
              <a:extLst>
                <a:ext uri="{FF2B5EF4-FFF2-40B4-BE49-F238E27FC236}">
                  <a16:creationId xmlns:a16="http://schemas.microsoft.com/office/drawing/2014/main" id="{6ECB57C3-1E8C-E245-AFE3-2568103D1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4" name="Freeform 321">
              <a:extLst>
                <a:ext uri="{FF2B5EF4-FFF2-40B4-BE49-F238E27FC236}">
                  <a16:creationId xmlns:a16="http://schemas.microsoft.com/office/drawing/2014/main" id="{649F2A19-4623-054F-9093-AA99FD62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5" name="Freeform 322">
              <a:extLst>
                <a:ext uri="{FF2B5EF4-FFF2-40B4-BE49-F238E27FC236}">
                  <a16:creationId xmlns:a16="http://schemas.microsoft.com/office/drawing/2014/main" id="{E46F0784-ACFB-2A41-AAD9-FB9CD1226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6" name="Freeform 323">
              <a:extLst>
                <a:ext uri="{FF2B5EF4-FFF2-40B4-BE49-F238E27FC236}">
                  <a16:creationId xmlns:a16="http://schemas.microsoft.com/office/drawing/2014/main" id="{ED61C550-3EA2-674B-AEBD-A5790A54E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7" name="Freeform 324">
              <a:extLst>
                <a:ext uri="{FF2B5EF4-FFF2-40B4-BE49-F238E27FC236}">
                  <a16:creationId xmlns:a16="http://schemas.microsoft.com/office/drawing/2014/main" id="{BCE3B6BF-0A53-084A-B537-44058FE0D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8" name="Freeform 325">
              <a:extLst>
                <a:ext uri="{FF2B5EF4-FFF2-40B4-BE49-F238E27FC236}">
                  <a16:creationId xmlns:a16="http://schemas.microsoft.com/office/drawing/2014/main" id="{E80959A6-F8A1-A340-9FE4-0F55689C7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9" name="Freeform 326">
              <a:extLst>
                <a:ext uri="{FF2B5EF4-FFF2-40B4-BE49-F238E27FC236}">
                  <a16:creationId xmlns:a16="http://schemas.microsoft.com/office/drawing/2014/main" id="{C77EA8CB-63FE-364A-86A6-3303C38B8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0" name="Freeform 327">
              <a:extLst>
                <a:ext uri="{FF2B5EF4-FFF2-40B4-BE49-F238E27FC236}">
                  <a16:creationId xmlns:a16="http://schemas.microsoft.com/office/drawing/2014/main" id="{B3F49A49-8C56-D545-9A3E-311975E23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1" name="Freeform 328">
              <a:extLst>
                <a:ext uri="{FF2B5EF4-FFF2-40B4-BE49-F238E27FC236}">
                  <a16:creationId xmlns:a16="http://schemas.microsoft.com/office/drawing/2014/main" id="{6E589815-83F3-474C-AD57-E8B404B3E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2" name="Freeform 329">
              <a:extLst>
                <a:ext uri="{FF2B5EF4-FFF2-40B4-BE49-F238E27FC236}">
                  <a16:creationId xmlns:a16="http://schemas.microsoft.com/office/drawing/2014/main" id="{3E71598E-E4E1-7243-A8BA-B6260C301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3" name="Freeform 330">
              <a:extLst>
                <a:ext uri="{FF2B5EF4-FFF2-40B4-BE49-F238E27FC236}">
                  <a16:creationId xmlns:a16="http://schemas.microsoft.com/office/drawing/2014/main" id="{BBAB1845-6F13-0F4E-B5B5-BC7CAB216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4" name="Freeform 331">
              <a:extLst>
                <a:ext uri="{FF2B5EF4-FFF2-40B4-BE49-F238E27FC236}">
                  <a16:creationId xmlns:a16="http://schemas.microsoft.com/office/drawing/2014/main" id="{63F13D7C-8D42-DA42-9304-458123C39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5" name="Freeform 332">
              <a:extLst>
                <a:ext uri="{FF2B5EF4-FFF2-40B4-BE49-F238E27FC236}">
                  <a16:creationId xmlns:a16="http://schemas.microsoft.com/office/drawing/2014/main" id="{E264185C-6888-AD44-87D1-C080FBC12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6" name="Freeform 333">
              <a:extLst>
                <a:ext uri="{FF2B5EF4-FFF2-40B4-BE49-F238E27FC236}">
                  <a16:creationId xmlns:a16="http://schemas.microsoft.com/office/drawing/2014/main" id="{5DB4C516-A6B4-2445-B7A6-698C42040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7" name="Freeform 334">
              <a:extLst>
                <a:ext uri="{FF2B5EF4-FFF2-40B4-BE49-F238E27FC236}">
                  <a16:creationId xmlns:a16="http://schemas.microsoft.com/office/drawing/2014/main" id="{7EE5D339-0CBB-6A49-B82B-66A01B225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8" name="Freeform 335">
              <a:extLst>
                <a:ext uri="{FF2B5EF4-FFF2-40B4-BE49-F238E27FC236}">
                  <a16:creationId xmlns:a16="http://schemas.microsoft.com/office/drawing/2014/main" id="{D285C602-606D-B544-9891-8B4C6C59C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9" name="Freeform 336">
              <a:extLst>
                <a:ext uri="{FF2B5EF4-FFF2-40B4-BE49-F238E27FC236}">
                  <a16:creationId xmlns:a16="http://schemas.microsoft.com/office/drawing/2014/main" id="{069C781A-CA5C-4642-8FAC-6ED7E9665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0" name="Freeform 337">
              <a:extLst>
                <a:ext uri="{FF2B5EF4-FFF2-40B4-BE49-F238E27FC236}">
                  <a16:creationId xmlns:a16="http://schemas.microsoft.com/office/drawing/2014/main" id="{8158EB71-0A34-2043-96B8-9E473B816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1" name="Freeform 338">
              <a:extLst>
                <a:ext uri="{FF2B5EF4-FFF2-40B4-BE49-F238E27FC236}">
                  <a16:creationId xmlns:a16="http://schemas.microsoft.com/office/drawing/2014/main" id="{80E817D1-763A-3248-A7F0-5227F9F3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2" name="Freeform 339">
              <a:extLst>
                <a:ext uri="{FF2B5EF4-FFF2-40B4-BE49-F238E27FC236}">
                  <a16:creationId xmlns:a16="http://schemas.microsoft.com/office/drawing/2014/main" id="{CDE5AAA3-C625-A84C-9BEB-30E81E84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3" name="Freeform 340">
              <a:extLst>
                <a:ext uri="{FF2B5EF4-FFF2-40B4-BE49-F238E27FC236}">
                  <a16:creationId xmlns:a16="http://schemas.microsoft.com/office/drawing/2014/main" id="{04376463-D56A-4549-BF72-D59BB46E7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4" name="Freeform 341">
              <a:extLst>
                <a:ext uri="{FF2B5EF4-FFF2-40B4-BE49-F238E27FC236}">
                  <a16:creationId xmlns:a16="http://schemas.microsoft.com/office/drawing/2014/main" id="{C4C29E34-0E23-544F-8DE0-C13DCF5B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5" name="Freeform 342">
              <a:extLst>
                <a:ext uri="{FF2B5EF4-FFF2-40B4-BE49-F238E27FC236}">
                  <a16:creationId xmlns:a16="http://schemas.microsoft.com/office/drawing/2014/main" id="{68510C75-E9E2-2841-A565-66116CABE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6" name="Freeform 343">
              <a:extLst>
                <a:ext uri="{FF2B5EF4-FFF2-40B4-BE49-F238E27FC236}">
                  <a16:creationId xmlns:a16="http://schemas.microsoft.com/office/drawing/2014/main" id="{2E4C1C3E-E495-B04B-B16A-E3C6C8906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7" name="Freeform 344">
              <a:extLst>
                <a:ext uri="{FF2B5EF4-FFF2-40B4-BE49-F238E27FC236}">
                  <a16:creationId xmlns:a16="http://schemas.microsoft.com/office/drawing/2014/main" id="{81558932-1C00-1B4E-96FF-C4A76575A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8" name="Freeform 345">
              <a:extLst>
                <a:ext uri="{FF2B5EF4-FFF2-40B4-BE49-F238E27FC236}">
                  <a16:creationId xmlns:a16="http://schemas.microsoft.com/office/drawing/2014/main" id="{18611F5F-83A8-6B47-8075-62A003A7B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9" name="Freeform 346">
              <a:extLst>
                <a:ext uri="{FF2B5EF4-FFF2-40B4-BE49-F238E27FC236}">
                  <a16:creationId xmlns:a16="http://schemas.microsoft.com/office/drawing/2014/main" id="{0BE8452C-4E85-4C47-A321-A31B0E435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0" name="Freeform 347">
              <a:extLst>
                <a:ext uri="{FF2B5EF4-FFF2-40B4-BE49-F238E27FC236}">
                  <a16:creationId xmlns:a16="http://schemas.microsoft.com/office/drawing/2014/main" id="{229484D5-C7D4-E04E-AE79-D77D8555E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7563" y="3135313"/>
              <a:ext cx="942975" cy="377825"/>
            </a:xfrm>
            <a:custGeom>
              <a:avLst/>
              <a:gdLst>
                <a:gd name="T0" fmla="*/ 0 w 3071"/>
                <a:gd name="T1" fmla="*/ 0 h 1228"/>
                <a:gd name="T2" fmla="*/ 0 w 3071"/>
                <a:gd name="T3" fmla="*/ 1228 h 1228"/>
                <a:gd name="T4" fmla="*/ 3071 w 3071"/>
                <a:gd name="T5" fmla="*/ 0 h 1228"/>
                <a:gd name="T6" fmla="*/ 3071 w 3071"/>
                <a:gd name="T7" fmla="*/ 1228 h 1228"/>
                <a:gd name="T8" fmla="*/ 306 w 3071"/>
                <a:gd name="T9" fmla="*/ 1022 h 1228"/>
                <a:gd name="T10" fmla="*/ 2764 w 3071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8">
                  <a:moveTo>
                    <a:pt x="0" y="0"/>
                  </a:moveTo>
                  <a:lnTo>
                    <a:pt x="0" y="1228"/>
                  </a:lnTo>
                  <a:moveTo>
                    <a:pt x="3071" y="0"/>
                  </a:moveTo>
                  <a:lnTo>
                    <a:pt x="3071" y="1228"/>
                  </a:lnTo>
                  <a:moveTo>
                    <a:pt x="306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1" name="Freeform 348">
              <a:extLst>
                <a:ext uri="{FF2B5EF4-FFF2-40B4-BE49-F238E27FC236}">
                  <a16:creationId xmlns:a16="http://schemas.microsoft.com/office/drawing/2014/main" id="{8759243F-2D50-1C42-A72B-155B12B01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63" y="3435350"/>
              <a:ext cx="95250" cy="30163"/>
            </a:xfrm>
            <a:custGeom>
              <a:avLst/>
              <a:gdLst>
                <a:gd name="T0" fmla="*/ 306 w 306"/>
                <a:gd name="T1" fmla="*/ 0 h 101"/>
                <a:gd name="T2" fmla="*/ 306 w 306"/>
                <a:gd name="T3" fmla="*/ 101 h 101"/>
                <a:gd name="T4" fmla="*/ 0 w 306"/>
                <a:gd name="T5" fmla="*/ 50 h 101"/>
                <a:gd name="T6" fmla="*/ 306 w 306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101">
                  <a:moveTo>
                    <a:pt x="306" y="0"/>
                  </a:moveTo>
                  <a:lnTo>
                    <a:pt x="306" y="101"/>
                  </a:lnTo>
                  <a:lnTo>
                    <a:pt x="0" y="5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2" name="Freeform 349">
              <a:extLst>
                <a:ext uri="{FF2B5EF4-FFF2-40B4-BE49-F238E27FC236}">
                  <a16:creationId xmlns:a16="http://schemas.microsoft.com/office/drawing/2014/main" id="{2EB921E5-F311-BD4A-A121-662A36749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5" y="3435350"/>
              <a:ext cx="93663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3" name="Freeform 350">
              <a:extLst>
                <a:ext uri="{FF2B5EF4-FFF2-40B4-BE49-F238E27FC236}">
                  <a16:creationId xmlns:a16="http://schemas.microsoft.com/office/drawing/2014/main" id="{AEDA5E39-A71D-254A-BED6-653280BF0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3625850"/>
              <a:ext cx="19050" cy="4763"/>
            </a:xfrm>
            <a:custGeom>
              <a:avLst/>
              <a:gdLst>
                <a:gd name="T0" fmla="*/ 41 w 60"/>
                <a:gd name="T1" fmla="*/ 0 h 15"/>
                <a:gd name="T2" fmla="*/ 28 w 60"/>
                <a:gd name="T3" fmla="*/ 6 h 15"/>
                <a:gd name="T4" fmla="*/ 19 w 60"/>
                <a:gd name="T5" fmla="*/ 10 h 15"/>
                <a:gd name="T6" fmla="*/ 9 w 60"/>
                <a:gd name="T7" fmla="*/ 13 h 15"/>
                <a:gd name="T8" fmla="*/ 0 w 60"/>
                <a:gd name="T9" fmla="*/ 15 h 15"/>
                <a:gd name="T10" fmla="*/ 45 w 60"/>
                <a:gd name="T11" fmla="*/ 15 h 15"/>
                <a:gd name="T12" fmla="*/ 60 w 60"/>
                <a:gd name="T13" fmla="*/ 4 h 15"/>
                <a:gd name="T14" fmla="*/ 41 w 60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5">
                  <a:moveTo>
                    <a:pt x="41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3"/>
                  </a:lnTo>
                  <a:lnTo>
                    <a:pt x="0" y="15"/>
                  </a:lnTo>
                  <a:lnTo>
                    <a:pt x="45" y="15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4" name="Freeform 351">
              <a:extLst>
                <a:ext uri="{FF2B5EF4-FFF2-40B4-BE49-F238E27FC236}">
                  <a16:creationId xmlns:a16="http://schemas.microsoft.com/office/drawing/2014/main" id="{1CF4AB49-AACB-A146-8553-0900EA8FF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3622675"/>
              <a:ext cx="9525" cy="7938"/>
            </a:xfrm>
            <a:custGeom>
              <a:avLst/>
              <a:gdLst>
                <a:gd name="T0" fmla="*/ 32 w 32"/>
                <a:gd name="T1" fmla="*/ 0 h 28"/>
                <a:gd name="T2" fmla="*/ 23 w 32"/>
                <a:gd name="T3" fmla="*/ 9 h 28"/>
                <a:gd name="T4" fmla="*/ 15 w 32"/>
                <a:gd name="T5" fmla="*/ 17 h 28"/>
                <a:gd name="T6" fmla="*/ 9 w 32"/>
                <a:gd name="T7" fmla="*/ 21 h 28"/>
                <a:gd name="T8" fmla="*/ 0 w 32"/>
                <a:gd name="T9" fmla="*/ 23 h 28"/>
                <a:gd name="T10" fmla="*/ 21 w 32"/>
                <a:gd name="T11" fmla="*/ 28 h 28"/>
                <a:gd name="T12" fmla="*/ 32 w 32"/>
                <a:gd name="T13" fmla="*/ 17 h 28"/>
                <a:gd name="T14" fmla="*/ 32 w 32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lnTo>
                    <a:pt x="23" y="9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5" name="Freeform 352">
              <a:extLst>
                <a:ext uri="{FF2B5EF4-FFF2-40B4-BE49-F238E27FC236}">
                  <a16:creationId xmlns:a16="http://schemas.microsoft.com/office/drawing/2014/main" id="{A67E3AF8-F391-3248-B20A-966E717BF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0" y="3589338"/>
              <a:ext cx="47625" cy="52388"/>
            </a:xfrm>
            <a:custGeom>
              <a:avLst/>
              <a:gdLst>
                <a:gd name="T0" fmla="*/ 108 w 151"/>
                <a:gd name="T1" fmla="*/ 0 h 170"/>
                <a:gd name="T2" fmla="*/ 98 w 151"/>
                <a:gd name="T3" fmla="*/ 4 h 170"/>
                <a:gd name="T4" fmla="*/ 85 w 151"/>
                <a:gd name="T5" fmla="*/ 11 h 170"/>
                <a:gd name="T6" fmla="*/ 77 w 151"/>
                <a:gd name="T7" fmla="*/ 15 h 170"/>
                <a:gd name="T8" fmla="*/ 66 w 151"/>
                <a:gd name="T9" fmla="*/ 19 h 170"/>
                <a:gd name="T10" fmla="*/ 60 w 151"/>
                <a:gd name="T11" fmla="*/ 24 h 170"/>
                <a:gd name="T12" fmla="*/ 51 w 151"/>
                <a:gd name="T13" fmla="*/ 28 h 170"/>
                <a:gd name="T14" fmla="*/ 43 w 151"/>
                <a:gd name="T15" fmla="*/ 34 h 170"/>
                <a:gd name="T16" fmla="*/ 32 w 151"/>
                <a:gd name="T17" fmla="*/ 40 h 170"/>
                <a:gd name="T18" fmla="*/ 24 w 151"/>
                <a:gd name="T19" fmla="*/ 49 h 170"/>
                <a:gd name="T20" fmla="*/ 15 w 151"/>
                <a:gd name="T21" fmla="*/ 57 h 170"/>
                <a:gd name="T22" fmla="*/ 9 w 151"/>
                <a:gd name="T23" fmla="*/ 66 h 170"/>
                <a:gd name="T24" fmla="*/ 5 w 151"/>
                <a:gd name="T25" fmla="*/ 76 h 170"/>
                <a:gd name="T26" fmla="*/ 2 w 151"/>
                <a:gd name="T27" fmla="*/ 87 h 170"/>
                <a:gd name="T28" fmla="*/ 0 w 151"/>
                <a:gd name="T29" fmla="*/ 100 h 170"/>
                <a:gd name="T30" fmla="*/ 0 w 151"/>
                <a:gd name="T31" fmla="*/ 108 h 170"/>
                <a:gd name="T32" fmla="*/ 2 w 151"/>
                <a:gd name="T33" fmla="*/ 121 h 170"/>
                <a:gd name="T34" fmla="*/ 7 w 151"/>
                <a:gd name="T35" fmla="*/ 131 h 170"/>
                <a:gd name="T36" fmla="*/ 11 w 151"/>
                <a:gd name="T37" fmla="*/ 140 h 170"/>
                <a:gd name="T38" fmla="*/ 19 w 151"/>
                <a:gd name="T39" fmla="*/ 151 h 170"/>
                <a:gd name="T40" fmla="*/ 22 w 151"/>
                <a:gd name="T41" fmla="*/ 153 h 170"/>
                <a:gd name="T42" fmla="*/ 32 w 151"/>
                <a:gd name="T43" fmla="*/ 159 h 170"/>
                <a:gd name="T44" fmla="*/ 41 w 151"/>
                <a:gd name="T45" fmla="*/ 165 h 170"/>
                <a:gd name="T46" fmla="*/ 53 w 151"/>
                <a:gd name="T47" fmla="*/ 167 h 170"/>
                <a:gd name="T48" fmla="*/ 64 w 151"/>
                <a:gd name="T49" fmla="*/ 170 h 170"/>
                <a:gd name="T50" fmla="*/ 77 w 151"/>
                <a:gd name="T51" fmla="*/ 167 h 170"/>
                <a:gd name="T52" fmla="*/ 87 w 151"/>
                <a:gd name="T53" fmla="*/ 165 h 170"/>
                <a:gd name="T54" fmla="*/ 98 w 151"/>
                <a:gd name="T55" fmla="*/ 161 h 170"/>
                <a:gd name="T56" fmla="*/ 100 w 151"/>
                <a:gd name="T57" fmla="*/ 161 h 170"/>
                <a:gd name="T58" fmla="*/ 106 w 151"/>
                <a:gd name="T59" fmla="*/ 157 h 170"/>
                <a:gd name="T60" fmla="*/ 115 w 151"/>
                <a:gd name="T61" fmla="*/ 153 h 170"/>
                <a:gd name="T62" fmla="*/ 123 w 151"/>
                <a:gd name="T63" fmla="*/ 144 h 170"/>
                <a:gd name="T64" fmla="*/ 136 w 151"/>
                <a:gd name="T65" fmla="*/ 136 h 170"/>
                <a:gd name="T66" fmla="*/ 91 w 151"/>
                <a:gd name="T67" fmla="*/ 136 h 170"/>
                <a:gd name="T68" fmla="*/ 83 w 151"/>
                <a:gd name="T69" fmla="*/ 134 h 170"/>
                <a:gd name="T70" fmla="*/ 72 w 151"/>
                <a:gd name="T71" fmla="*/ 129 h 170"/>
                <a:gd name="T72" fmla="*/ 64 w 151"/>
                <a:gd name="T73" fmla="*/ 121 h 170"/>
                <a:gd name="T74" fmla="*/ 62 w 151"/>
                <a:gd name="T75" fmla="*/ 119 h 170"/>
                <a:gd name="T76" fmla="*/ 55 w 151"/>
                <a:gd name="T77" fmla="*/ 108 h 170"/>
                <a:gd name="T78" fmla="*/ 51 w 151"/>
                <a:gd name="T79" fmla="*/ 98 h 170"/>
                <a:gd name="T80" fmla="*/ 51 w 151"/>
                <a:gd name="T81" fmla="*/ 85 h 170"/>
                <a:gd name="T82" fmla="*/ 51 w 151"/>
                <a:gd name="T83" fmla="*/ 76 h 170"/>
                <a:gd name="T84" fmla="*/ 53 w 151"/>
                <a:gd name="T85" fmla="*/ 66 h 170"/>
                <a:gd name="T86" fmla="*/ 60 w 151"/>
                <a:gd name="T87" fmla="*/ 55 h 170"/>
                <a:gd name="T88" fmla="*/ 64 w 151"/>
                <a:gd name="T89" fmla="*/ 49 h 170"/>
                <a:gd name="T90" fmla="*/ 72 w 151"/>
                <a:gd name="T91" fmla="*/ 43 h 170"/>
                <a:gd name="T92" fmla="*/ 81 w 151"/>
                <a:gd name="T93" fmla="*/ 34 h 170"/>
                <a:gd name="T94" fmla="*/ 94 w 151"/>
                <a:gd name="T95" fmla="*/ 28 h 170"/>
                <a:gd name="T96" fmla="*/ 96 w 151"/>
                <a:gd name="T97" fmla="*/ 28 h 170"/>
                <a:gd name="T98" fmla="*/ 102 w 151"/>
                <a:gd name="T99" fmla="*/ 24 h 170"/>
                <a:gd name="T100" fmla="*/ 110 w 151"/>
                <a:gd name="T101" fmla="*/ 19 h 170"/>
                <a:gd name="T102" fmla="*/ 121 w 151"/>
                <a:gd name="T103" fmla="*/ 15 h 170"/>
                <a:gd name="T104" fmla="*/ 136 w 151"/>
                <a:gd name="T105" fmla="*/ 9 h 170"/>
                <a:gd name="T106" fmla="*/ 151 w 151"/>
                <a:gd name="T107" fmla="*/ 2 h 170"/>
                <a:gd name="T108" fmla="*/ 108 w 151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70">
                  <a:moveTo>
                    <a:pt x="108" y="0"/>
                  </a:moveTo>
                  <a:lnTo>
                    <a:pt x="98" y="4"/>
                  </a:lnTo>
                  <a:lnTo>
                    <a:pt x="85" y="11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4"/>
                  </a:lnTo>
                  <a:lnTo>
                    <a:pt x="51" y="28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1"/>
                  </a:lnTo>
                  <a:lnTo>
                    <a:pt x="22" y="153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70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3"/>
                  </a:lnTo>
                  <a:lnTo>
                    <a:pt x="123" y="144"/>
                  </a:lnTo>
                  <a:lnTo>
                    <a:pt x="136" y="136"/>
                  </a:lnTo>
                  <a:lnTo>
                    <a:pt x="91" y="136"/>
                  </a:lnTo>
                  <a:lnTo>
                    <a:pt x="83" y="134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3"/>
                  </a:lnTo>
                  <a:lnTo>
                    <a:pt x="81" y="34"/>
                  </a:lnTo>
                  <a:lnTo>
                    <a:pt x="94" y="28"/>
                  </a:lnTo>
                  <a:lnTo>
                    <a:pt x="96" y="28"/>
                  </a:lnTo>
                  <a:lnTo>
                    <a:pt x="102" y="24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9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6" name="Freeform 353">
              <a:extLst>
                <a:ext uri="{FF2B5EF4-FFF2-40B4-BE49-F238E27FC236}">
                  <a16:creationId xmlns:a16="http://schemas.microsoft.com/office/drawing/2014/main" id="{000B5611-5D02-0B4E-AF4E-FC77FB63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25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5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4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6 w 89"/>
                <a:gd name="T17" fmla="*/ 74 h 80"/>
                <a:gd name="T18" fmla="*/ 13 w 89"/>
                <a:gd name="T19" fmla="*/ 78 h 80"/>
                <a:gd name="T20" fmla="*/ 25 w 89"/>
                <a:gd name="T21" fmla="*/ 80 h 80"/>
                <a:gd name="T22" fmla="*/ 34 w 89"/>
                <a:gd name="T23" fmla="*/ 80 h 80"/>
                <a:gd name="T24" fmla="*/ 42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1 w 89"/>
                <a:gd name="T37" fmla="*/ 12 h 80"/>
                <a:gd name="T38" fmla="*/ 68 w 89"/>
                <a:gd name="T39" fmla="*/ 8 h 80"/>
                <a:gd name="T40" fmla="*/ 78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5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4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6" y="74"/>
                  </a:lnTo>
                  <a:lnTo>
                    <a:pt x="13" y="78"/>
                  </a:lnTo>
                  <a:lnTo>
                    <a:pt x="25" y="80"/>
                  </a:lnTo>
                  <a:lnTo>
                    <a:pt x="34" y="80"/>
                  </a:lnTo>
                  <a:lnTo>
                    <a:pt x="42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1" y="12"/>
                  </a:lnTo>
                  <a:lnTo>
                    <a:pt x="68" y="8"/>
                  </a:lnTo>
                  <a:lnTo>
                    <a:pt x="78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7" name="Freeform 354">
              <a:extLst>
                <a:ext uri="{FF2B5EF4-FFF2-40B4-BE49-F238E27FC236}">
                  <a16:creationId xmlns:a16="http://schemas.microsoft.com/office/drawing/2014/main" id="{A63F3BE4-7A62-4D4C-A0AD-2C6C51710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38" y="3554413"/>
              <a:ext cx="58738" cy="87313"/>
            </a:xfrm>
            <a:custGeom>
              <a:avLst/>
              <a:gdLst>
                <a:gd name="T0" fmla="*/ 65 w 190"/>
                <a:gd name="T1" fmla="*/ 0 h 284"/>
                <a:gd name="T2" fmla="*/ 57 w 190"/>
                <a:gd name="T3" fmla="*/ 0 h 284"/>
                <a:gd name="T4" fmla="*/ 44 w 190"/>
                <a:gd name="T5" fmla="*/ 0 h 284"/>
                <a:gd name="T6" fmla="*/ 32 w 190"/>
                <a:gd name="T7" fmla="*/ 2 h 284"/>
                <a:gd name="T8" fmla="*/ 21 w 190"/>
                <a:gd name="T9" fmla="*/ 6 h 284"/>
                <a:gd name="T10" fmla="*/ 10 w 190"/>
                <a:gd name="T11" fmla="*/ 11 h 284"/>
                <a:gd name="T12" fmla="*/ 0 w 190"/>
                <a:gd name="T13" fmla="*/ 15 h 284"/>
                <a:gd name="T14" fmla="*/ 55 w 190"/>
                <a:gd name="T15" fmla="*/ 17 h 284"/>
                <a:gd name="T16" fmla="*/ 63 w 190"/>
                <a:gd name="T17" fmla="*/ 17 h 284"/>
                <a:gd name="T18" fmla="*/ 76 w 190"/>
                <a:gd name="T19" fmla="*/ 21 h 284"/>
                <a:gd name="T20" fmla="*/ 84 w 190"/>
                <a:gd name="T21" fmla="*/ 25 h 284"/>
                <a:gd name="T22" fmla="*/ 93 w 190"/>
                <a:gd name="T23" fmla="*/ 32 h 284"/>
                <a:gd name="T24" fmla="*/ 97 w 190"/>
                <a:gd name="T25" fmla="*/ 38 h 284"/>
                <a:gd name="T26" fmla="*/ 101 w 190"/>
                <a:gd name="T27" fmla="*/ 49 h 284"/>
                <a:gd name="T28" fmla="*/ 104 w 190"/>
                <a:gd name="T29" fmla="*/ 59 h 284"/>
                <a:gd name="T30" fmla="*/ 106 w 190"/>
                <a:gd name="T31" fmla="*/ 72 h 284"/>
                <a:gd name="T32" fmla="*/ 106 w 190"/>
                <a:gd name="T33" fmla="*/ 89 h 284"/>
                <a:gd name="T34" fmla="*/ 106 w 190"/>
                <a:gd name="T35" fmla="*/ 99 h 284"/>
                <a:gd name="T36" fmla="*/ 91 w 190"/>
                <a:gd name="T37" fmla="*/ 104 h 284"/>
                <a:gd name="T38" fmla="*/ 76 w 190"/>
                <a:gd name="T39" fmla="*/ 110 h 284"/>
                <a:gd name="T40" fmla="*/ 63 w 190"/>
                <a:gd name="T41" fmla="*/ 114 h 284"/>
                <a:gd name="T42" fmla="*/ 106 w 190"/>
                <a:gd name="T43" fmla="*/ 116 h 284"/>
                <a:gd name="T44" fmla="*/ 106 w 190"/>
                <a:gd name="T45" fmla="*/ 220 h 284"/>
                <a:gd name="T46" fmla="*/ 97 w 190"/>
                <a:gd name="T47" fmla="*/ 226 h 284"/>
                <a:gd name="T48" fmla="*/ 87 w 190"/>
                <a:gd name="T49" fmla="*/ 235 h 284"/>
                <a:gd name="T50" fmla="*/ 106 w 190"/>
                <a:gd name="T51" fmla="*/ 239 h 284"/>
                <a:gd name="T52" fmla="*/ 108 w 190"/>
                <a:gd name="T53" fmla="*/ 254 h 284"/>
                <a:gd name="T54" fmla="*/ 110 w 190"/>
                <a:gd name="T55" fmla="*/ 265 h 284"/>
                <a:gd name="T56" fmla="*/ 114 w 190"/>
                <a:gd name="T57" fmla="*/ 273 h 284"/>
                <a:gd name="T58" fmla="*/ 116 w 190"/>
                <a:gd name="T59" fmla="*/ 275 h 284"/>
                <a:gd name="T60" fmla="*/ 127 w 190"/>
                <a:gd name="T61" fmla="*/ 281 h 284"/>
                <a:gd name="T62" fmla="*/ 137 w 190"/>
                <a:gd name="T63" fmla="*/ 284 h 284"/>
                <a:gd name="T64" fmla="*/ 146 w 190"/>
                <a:gd name="T65" fmla="*/ 281 h 284"/>
                <a:gd name="T66" fmla="*/ 154 w 190"/>
                <a:gd name="T67" fmla="*/ 279 h 284"/>
                <a:gd name="T68" fmla="*/ 163 w 190"/>
                <a:gd name="T69" fmla="*/ 275 h 284"/>
                <a:gd name="T70" fmla="*/ 173 w 190"/>
                <a:gd name="T71" fmla="*/ 269 h 284"/>
                <a:gd name="T72" fmla="*/ 182 w 190"/>
                <a:gd name="T73" fmla="*/ 260 h 284"/>
                <a:gd name="T74" fmla="*/ 190 w 190"/>
                <a:gd name="T75" fmla="*/ 250 h 284"/>
                <a:gd name="T76" fmla="*/ 169 w 190"/>
                <a:gd name="T77" fmla="*/ 245 h 284"/>
                <a:gd name="T78" fmla="*/ 161 w 190"/>
                <a:gd name="T79" fmla="*/ 243 h 284"/>
                <a:gd name="T80" fmla="*/ 161 w 190"/>
                <a:gd name="T81" fmla="*/ 241 h 284"/>
                <a:gd name="T82" fmla="*/ 156 w 190"/>
                <a:gd name="T83" fmla="*/ 231 h 284"/>
                <a:gd name="T84" fmla="*/ 154 w 190"/>
                <a:gd name="T85" fmla="*/ 224 h 284"/>
                <a:gd name="T86" fmla="*/ 154 w 190"/>
                <a:gd name="T87" fmla="*/ 216 h 284"/>
                <a:gd name="T88" fmla="*/ 154 w 190"/>
                <a:gd name="T89" fmla="*/ 201 h 284"/>
                <a:gd name="T90" fmla="*/ 154 w 190"/>
                <a:gd name="T91" fmla="*/ 184 h 284"/>
                <a:gd name="T92" fmla="*/ 154 w 190"/>
                <a:gd name="T93" fmla="*/ 91 h 284"/>
                <a:gd name="T94" fmla="*/ 154 w 190"/>
                <a:gd name="T95" fmla="*/ 85 h 284"/>
                <a:gd name="T96" fmla="*/ 154 w 190"/>
                <a:gd name="T97" fmla="*/ 70 h 284"/>
                <a:gd name="T98" fmla="*/ 152 w 190"/>
                <a:gd name="T99" fmla="*/ 57 h 284"/>
                <a:gd name="T100" fmla="*/ 152 w 190"/>
                <a:gd name="T101" fmla="*/ 47 h 284"/>
                <a:gd name="T102" fmla="*/ 150 w 190"/>
                <a:gd name="T103" fmla="*/ 40 h 284"/>
                <a:gd name="T104" fmla="*/ 148 w 190"/>
                <a:gd name="T105" fmla="*/ 36 h 284"/>
                <a:gd name="T106" fmla="*/ 142 w 190"/>
                <a:gd name="T107" fmla="*/ 25 h 284"/>
                <a:gd name="T108" fmla="*/ 133 w 190"/>
                <a:gd name="T109" fmla="*/ 19 h 284"/>
                <a:gd name="T110" fmla="*/ 123 w 190"/>
                <a:gd name="T111" fmla="*/ 11 h 284"/>
                <a:gd name="T112" fmla="*/ 112 w 190"/>
                <a:gd name="T113" fmla="*/ 6 h 284"/>
                <a:gd name="T114" fmla="*/ 101 w 190"/>
                <a:gd name="T115" fmla="*/ 4 h 284"/>
                <a:gd name="T116" fmla="*/ 91 w 190"/>
                <a:gd name="T117" fmla="*/ 2 h 284"/>
                <a:gd name="T118" fmla="*/ 78 w 190"/>
                <a:gd name="T119" fmla="*/ 0 h 284"/>
                <a:gd name="T120" fmla="*/ 65 w 190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4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0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2"/>
                  </a:lnTo>
                  <a:lnTo>
                    <a:pt x="97" y="38"/>
                  </a:lnTo>
                  <a:lnTo>
                    <a:pt x="101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4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9"/>
                  </a:lnTo>
                  <a:lnTo>
                    <a:pt x="182" y="260"/>
                  </a:lnTo>
                  <a:lnTo>
                    <a:pt x="190" y="250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1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5"/>
                  </a:lnTo>
                  <a:lnTo>
                    <a:pt x="154" y="70"/>
                  </a:lnTo>
                  <a:lnTo>
                    <a:pt x="152" y="57"/>
                  </a:lnTo>
                  <a:lnTo>
                    <a:pt x="152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8" name="Freeform 355">
              <a:extLst>
                <a:ext uri="{FF2B5EF4-FFF2-40B4-BE49-F238E27FC236}">
                  <a16:creationId xmlns:a16="http://schemas.microsoft.com/office/drawing/2014/main" id="{1F7226AE-23DD-2343-BFFB-377CC6ACEB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4025" y="3149600"/>
              <a:ext cx="942975" cy="377825"/>
            </a:xfrm>
            <a:custGeom>
              <a:avLst/>
              <a:gdLst>
                <a:gd name="T0" fmla="*/ 0 w 3071"/>
                <a:gd name="T1" fmla="*/ 0 h 1227"/>
                <a:gd name="T2" fmla="*/ 0 w 3071"/>
                <a:gd name="T3" fmla="*/ 1227 h 1227"/>
                <a:gd name="T4" fmla="*/ 3071 w 3071"/>
                <a:gd name="T5" fmla="*/ 0 h 1227"/>
                <a:gd name="T6" fmla="*/ 3071 w 3071"/>
                <a:gd name="T7" fmla="*/ 1227 h 1227"/>
                <a:gd name="T8" fmla="*/ 309 w 3071"/>
                <a:gd name="T9" fmla="*/ 1022 h 1227"/>
                <a:gd name="T10" fmla="*/ 2764 w 3071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7">
                  <a:moveTo>
                    <a:pt x="0" y="0"/>
                  </a:moveTo>
                  <a:lnTo>
                    <a:pt x="0" y="1227"/>
                  </a:lnTo>
                  <a:moveTo>
                    <a:pt x="3071" y="0"/>
                  </a:moveTo>
                  <a:lnTo>
                    <a:pt x="3071" y="1227"/>
                  </a:lnTo>
                  <a:moveTo>
                    <a:pt x="309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9" name="Freeform 356">
              <a:extLst>
                <a:ext uri="{FF2B5EF4-FFF2-40B4-BE49-F238E27FC236}">
                  <a16:creationId xmlns:a16="http://schemas.microsoft.com/office/drawing/2014/main" id="{C002A4F7-E172-AF4D-B3DD-A087F7D8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5" y="3448050"/>
              <a:ext cx="95250" cy="33338"/>
            </a:xfrm>
            <a:custGeom>
              <a:avLst/>
              <a:gdLst>
                <a:gd name="T0" fmla="*/ 309 w 309"/>
                <a:gd name="T1" fmla="*/ 0 h 104"/>
                <a:gd name="T2" fmla="*/ 309 w 309"/>
                <a:gd name="T3" fmla="*/ 104 h 104"/>
                <a:gd name="T4" fmla="*/ 0 w 309"/>
                <a:gd name="T5" fmla="*/ 51 h 104"/>
                <a:gd name="T6" fmla="*/ 309 w 309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104">
                  <a:moveTo>
                    <a:pt x="309" y="0"/>
                  </a:moveTo>
                  <a:lnTo>
                    <a:pt x="309" y="104"/>
                  </a:lnTo>
                  <a:lnTo>
                    <a:pt x="0" y="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0" name="Freeform 357">
              <a:extLst>
                <a:ext uri="{FF2B5EF4-FFF2-40B4-BE49-F238E27FC236}">
                  <a16:creationId xmlns:a16="http://schemas.microsoft.com/office/drawing/2014/main" id="{379EF0C9-1F77-0240-BC17-0D164D42D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1" name="Freeform 358">
              <a:extLst>
                <a:ext uri="{FF2B5EF4-FFF2-40B4-BE49-F238E27FC236}">
                  <a16:creationId xmlns:a16="http://schemas.microsoft.com/office/drawing/2014/main" id="{A2F91FA4-EE3D-7F45-AC47-19FA0231C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98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7 w 59"/>
                <a:gd name="T3" fmla="*/ 6 h 14"/>
                <a:gd name="T4" fmla="*/ 19 w 59"/>
                <a:gd name="T5" fmla="*/ 10 h 14"/>
                <a:gd name="T6" fmla="*/ 8 w 59"/>
                <a:gd name="T7" fmla="*/ 12 h 14"/>
                <a:gd name="T8" fmla="*/ 0 w 59"/>
                <a:gd name="T9" fmla="*/ 14 h 14"/>
                <a:gd name="T10" fmla="*/ 44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2"/>
                  </a:lnTo>
                  <a:lnTo>
                    <a:pt x="0" y="14"/>
                  </a:lnTo>
                  <a:lnTo>
                    <a:pt x="44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2" name="Freeform 359">
              <a:extLst>
                <a:ext uri="{FF2B5EF4-FFF2-40B4-BE49-F238E27FC236}">
                  <a16:creationId xmlns:a16="http://schemas.microsoft.com/office/drawing/2014/main" id="{A297C725-AD1F-4E4B-A62F-147E327CA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3636963"/>
              <a:ext cx="9525" cy="7938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8 h 27"/>
                <a:gd name="T4" fmla="*/ 14 w 31"/>
                <a:gd name="T5" fmla="*/ 17 h 27"/>
                <a:gd name="T6" fmla="*/ 8 w 31"/>
                <a:gd name="T7" fmla="*/ 21 h 27"/>
                <a:gd name="T8" fmla="*/ 0 w 31"/>
                <a:gd name="T9" fmla="*/ 23 h 27"/>
                <a:gd name="T10" fmla="*/ 21 w 31"/>
                <a:gd name="T11" fmla="*/ 27 h 27"/>
                <a:gd name="T12" fmla="*/ 31 w 31"/>
                <a:gd name="T13" fmla="*/ 17 h 27"/>
                <a:gd name="T14" fmla="*/ 31 w 3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8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3" name="Freeform 360">
              <a:extLst>
                <a:ext uri="{FF2B5EF4-FFF2-40B4-BE49-F238E27FC236}">
                  <a16:creationId xmlns:a16="http://schemas.microsoft.com/office/drawing/2014/main" id="{B2E07950-DD79-C84B-8121-B935DC8FC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7 w 150"/>
                <a:gd name="T3" fmla="*/ 4 h 169"/>
                <a:gd name="T4" fmla="*/ 84 w 150"/>
                <a:gd name="T5" fmla="*/ 10 h 169"/>
                <a:gd name="T6" fmla="*/ 76 w 150"/>
                <a:gd name="T7" fmla="*/ 15 h 169"/>
                <a:gd name="T8" fmla="*/ 65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2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8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6 w 150"/>
                <a:gd name="T35" fmla="*/ 131 h 169"/>
                <a:gd name="T36" fmla="*/ 10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3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7 w 150"/>
                <a:gd name="T55" fmla="*/ 161 h 169"/>
                <a:gd name="T56" fmla="*/ 99 w 150"/>
                <a:gd name="T57" fmla="*/ 161 h 169"/>
                <a:gd name="T58" fmla="*/ 106 w 150"/>
                <a:gd name="T59" fmla="*/ 157 h 169"/>
                <a:gd name="T60" fmla="*/ 114 w 150"/>
                <a:gd name="T61" fmla="*/ 152 h 169"/>
                <a:gd name="T62" fmla="*/ 123 w 150"/>
                <a:gd name="T63" fmla="*/ 144 h 169"/>
                <a:gd name="T64" fmla="*/ 135 w 150"/>
                <a:gd name="T65" fmla="*/ 135 h 169"/>
                <a:gd name="T66" fmla="*/ 91 w 150"/>
                <a:gd name="T67" fmla="*/ 135 h 169"/>
                <a:gd name="T68" fmla="*/ 82 w 150"/>
                <a:gd name="T69" fmla="*/ 133 h 169"/>
                <a:gd name="T70" fmla="*/ 72 w 150"/>
                <a:gd name="T71" fmla="*/ 129 h 169"/>
                <a:gd name="T72" fmla="*/ 63 w 150"/>
                <a:gd name="T73" fmla="*/ 121 h 169"/>
                <a:gd name="T74" fmla="*/ 61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3 w 150"/>
                <a:gd name="T89" fmla="*/ 49 h 169"/>
                <a:gd name="T90" fmla="*/ 72 w 150"/>
                <a:gd name="T91" fmla="*/ 42 h 169"/>
                <a:gd name="T92" fmla="*/ 80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1 w 150"/>
                <a:gd name="T99" fmla="*/ 23 h 169"/>
                <a:gd name="T100" fmla="*/ 110 w 150"/>
                <a:gd name="T101" fmla="*/ 19 h 169"/>
                <a:gd name="T102" fmla="*/ 120 w 150"/>
                <a:gd name="T103" fmla="*/ 15 h 169"/>
                <a:gd name="T104" fmla="*/ 135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7" y="4"/>
                  </a:lnTo>
                  <a:lnTo>
                    <a:pt x="84" y="10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2"/>
                  </a:lnTo>
                  <a:lnTo>
                    <a:pt x="123" y="144"/>
                  </a:lnTo>
                  <a:lnTo>
                    <a:pt x="135" y="135"/>
                  </a:lnTo>
                  <a:lnTo>
                    <a:pt x="91" y="135"/>
                  </a:lnTo>
                  <a:lnTo>
                    <a:pt x="82" y="133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2"/>
                  </a:lnTo>
                  <a:lnTo>
                    <a:pt x="80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1" y="23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4" name="Freeform 361">
              <a:extLst>
                <a:ext uri="{FF2B5EF4-FFF2-40B4-BE49-F238E27FC236}">
                  <a16:creationId xmlns:a16="http://schemas.microsoft.com/office/drawing/2014/main" id="{3A889601-BEA5-4748-8DD9-0BA68E7B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88" y="3573463"/>
              <a:ext cx="28575" cy="23813"/>
            </a:xfrm>
            <a:custGeom>
              <a:avLst/>
              <a:gdLst>
                <a:gd name="T0" fmla="*/ 34 w 89"/>
                <a:gd name="T1" fmla="*/ 0 h 81"/>
                <a:gd name="T2" fmla="*/ 26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5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7 w 89"/>
                <a:gd name="T17" fmla="*/ 75 h 81"/>
                <a:gd name="T18" fmla="*/ 13 w 89"/>
                <a:gd name="T19" fmla="*/ 79 h 81"/>
                <a:gd name="T20" fmla="*/ 26 w 89"/>
                <a:gd name="T21" fmla="*/ 81 h 81"/>
                <a:gd name="T22" fmla="*/ 34 w 89"/>
                <a:gd name="T23" fmla="*/ 81 h 81"/>
                <a:gd name="T24" fmla="*/ 43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2 w 89"/>
                <a:gd name="T37" fmla="*/ 13 h 81"/>
                <a:gd name="T38" fmla="*/ 68 w 89"/>
                <a:gd name="T39" fmla="*/ 9 h 81"/>
                <a:gd name="T40" fmla="*/ 79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6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5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7" y="75"/>
                  </a:lnTo>
                  <a:lnTo>
                    <a:pt x="13" y="79"/>
                  </a:lnTo>
                  <a:lnTo>
                    <a:pt x="26" y="81"/>
                  </a:lnTo>
                  <a:lnTo>
                    <a:pt x="34" y="81"/>
                  </a:lnTo>
                  <a:lnTo>
                    <a:pt x="43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2" y="13"/>
                  </a:lnTo>
                  <a:lnTo>
                    <a:pt x="68" y="9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5" name="Freeform 362">
              <a:extLst>
                <a:ext uri="{FF2B5EF4-FFF2-40B4-BE49-F238E27FC236}">
                  <a16:creationId xmlns:a16="http://schemas.microsoft.com/office/drawing/2014/main" id="{74422200-AC75-4440-8041-CADA57C2F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3568700"/>
              <a:ext cx="58738" cy="87313"/>
            </a:xfrm>
            <a:custGeom>
              <a:avLst/>
              <a:gdLst>
                <a:gd name="T0" fmla="*/ 66 w 191"/>
                <a:gd name="T1" fmla="*/ 0 h 283"/>
                <a:gd name="T2" fmla="*/ 57 w 191"/>
                <a:gd name="T3" fmla="*/ 0 h 283"/>
                <a:gd name="T4" fmla="*/ 45 w 191"/>
                <a:gd name="T5" fmla="*/ 0 h 283"/>
                <a:gd name="T6" fmla="*/ 32 w 191"/>
                <a:gd name="T7" fmla="*/ 2 h 283"/>
                <a:gd name="T8" fmla="*/ 21 w 191"/>
                <a:gd name="T9" fmla="*/ 6 h 283"/>
                <a:gd name="T10" fmla="*/ 11 w 191"/>
                <a:gd name="T11" fmla="*/ 10 h 283"/>
                <a:gd name="T12" fmla="*/ 0 w 191"/>
                <a:gd name="T13" fmla="*/ 14 h 283"/>
                <a:gd name="T14" fmla="*/ 55 w 191"/>
                <a:gd name="T15" fmla="*/ 17 h 283"/>
                <a:gd name="T16" fmla="*/ 64 w 191"/>
                <a:gd name="T17" fmla="*/ 17 h 283"/>
                <a:gd name="T18" fmla="*/ 76 w 191"/>
                <a:gd name="T19" fmla="*/ 21 h 283"/>
                <a:gd name="T20" fmla="*/ 85 w 191"/>
                <a:gd name="T21" fmla="*/ 25 h 283"/>
                <a:gd name="T22" fmla="*/ 93 w 191"/>
                <a:gd name="T23" fmla="*/ 31 h 283"/>
                <a:gd name="T24" fmla="*/ 98 w 191"/>
                <a:gd name="T25" fmla="*/ 38 h 283"/>
                <a:gd name="T26" fmla="*/ 102 w 191"/>
                <a:gd name="T27" fmla="*/ 48 h 283"/>
                <a:gd name="T28" fmla="*/ 104 w 191"/>
                <a:gd name="T29" fmla="*/ 59 h 283"/>
                <a:gd name="T30" fmla="*/ 106 w 191"/>
                <a:gd name="T31" fmla="*/ 72 h 283"/>
                <a:gd name="T32" fmla="*/ 106 w 191"/>
                <a:gd name="T33" fmla="*/ 89 h 283"/>
                <a:gd name="T34" fmla="*/ 106 w 191"/>
                <a:gd name="T35" fmla="*/ 99 h 283"/>
                <a:gd name="T36" fmla="*/ 91 w 191"/>
                <a:gd name="T37" fmla="*/ 103 h 283"/>
                <a:gd name="T38" fmla="*/ 76 w 191"/>
                <a:gd name="T39" fmla="*/ 110 h 283"/>
                <a:gd name="T40" fmla="*/ 64 w 191"/>
                <a:gd name="T41" fmla="*/ 114 h 283"/>
                <a:gd name="T42" fmla="*/ 106 w 191"/>
                <a:gd name="T43" fmla="*/ 116 h 283"/>
                <a:gd name="T44" fmla="*/ 106 w 191"/>
                <a:gd name="T45" fmla="*/ 220 h 283"/>
                <a:gd name="T46" fmla="*/ 98 w 191"/>
                <a:gd name="T47" fmla="*/ 226 h 283"/>
                <a:gd name="T48" fmla="*/ 87 w 191"/>
                <a:gd name="T49" fmla="*/ 235 h 283"/>
                <a:gd name="T50" fmla="*/ 106 w 191"/>
                <a:gd name="T51" fmla="*/ 239 h 283"/>
                <a:gd name="T52" fmla="*/ 108 w 191"/>
                <a:gd name="T53" fmla="*/ 254 h 283"/>
                <a:gd name="T54" fmla="*/ 110 w 191"/>
                <a:gd name="T55" fmla="*/ 264 h 283"/>
                <a:gd name="T56" fmla="*/ 114 w 191"/>
                <a:gd name="T57" fmla="*/ 273 h 283"/>
                <a:gd name="T58" fmla="*/ 117 w 191"/>
                <a:gd name="T59" fmla="*/ 275 h 283"/>
                <a:gd name="T60" fmla="*/ 127 w 191"/>
                <a:gd name="T61" fmla="*/ 281 h 283"/>
                <a:gd name="T62" fmla="*/ 138 w 191"/>
                <a:gd name="T63" fmla="*/ 283 h 283"/>
                <a:gd name="T64" fmla="*/ 146 w 191"/>
                <a:gd name="T65" fmla="*/ 281 h 283"/>
                <a:gd name="T66" fmla="*/ 155 w 191"/>
                <a:gd name="T67" fmla="*/ 279 h 283"/>
                <a:gd name="T68" fmla="*/ 163 w 191"/>
                <a:gd name="T69" fmla="*/ 275 h 283"/>
                <a:gd name="T70" fmla="*/ 174 w 191"/>
                <a:gd name="T71" fmla="*/ 268 h 283"/>
                <a:gd name="T72" fmla="*/ 182 w 191"/>
                <a:gd name="T73" fmla="*/ 260 h 283"/>
                <a:gd name="T74" fmla="*/ 191 w 191"/>
                <a:gd name="T75" fmla="*/ 249 h 283"/>
                <a:gd name="T76" fmla="*/ 170 w 191"/>
                <a:gd name="T77" fmla="*/ 245 h 283"/>
                <a:gd name="T78" fmla="*/ 161 w 191"/>
                <a:gd name="T79" fmla="*/ 243 h 283"/>
                <a:gd name="T80" fmla="*/ 161 w 191"/>
                <a:gd name="T81" fmla="*/ 241 h 283"/>
                <a:gd name="T82" fmla="*/ 157 w 191"/>
                <a:gd name="T83" fmla="*/ 230 h 283"/>
                <a:gd name="T84" fmla="*/ 155 w 191"/>
                <a:gd name="T85" fmla="*/ 224 h 283"/>
                <a:gd name="T86" fmla="*/ 155 w 191"/>
                <a:gd name="T87" fmla="*/ 216 h 283"/>
                <a:gd name="T88" fmla="*/ 155 w 191"/>
                <a:gd name="T89" fmla="*/ 201 h 283"/>
                <a:gd name="T90" fmla="*/ 155 w 191"/>
                <a:gd name="T91" fmla="*/ 184 h 283"/>
                <a:gd name="T92" fmla="*/ 155 w 191"/>
                <a:gd name="T93" fmla="*/ 91 h 283"/>
                <a:gd name="T94" fmla="*/ 155 w 191"/>
                <a:gd name="T95" fmla="*/ 84 h 283"/>
                <a:gd name="T96" fmla="*/ 155 w 191"/>
                <a:gd name="T97" fmla="*/ 69 h 283"/>
                <a:gd name="T98" fmla="*/ 153 w 191"/>
                <a:gd name="T99" fmla="*/ 57 h 283"/>
                <a:gd name="T100" fmla="*/ 153 w 191"/>
                <a:gd name="T101" fmla="*/ 46 h 283"/>
                <a:gd name="T102" fmla="*/ 150 w 191"/>
                <a:gd name="T103" fmla="*/ 40 h 283"/>
                <a:gd name="T104" fmla="*/ 148 w 191"/>
                <a:gd name="T105" fmla="*/ 36 h 283"/>
                <a:gd name="T106" fmla="*/ 142 w 191"/>
                <a:gd name="T107" fmla="*/ 25 h 283"/>
                <a:gd name="T108" fmla="*/ 134 w 191"/>
                <a:gd name="T109" fmla="*/ 19 h 283"/>
                <a:gd name="T110" fmla="*/ 123 w 191"/>
                <a:gd name="T111" fmla="*/ 10 h 283"/>
                <a:gd name="T112" fmla="*/ 112 w 191"/>
                <a:gd name="T113" fmla="*/ 6 h 283"/>
                <a:gd name="T114" fmla="*/ 102 w 191"/>
                <a:gd name="T115" fmla="*/ 4 h 283"/>
                <a:gd name="T116" fmla="*/ 91 w 191"/>
                <a:gd name="T117" fmla="*/ 2 h 283"/>
                <a:gd name="T118" fmla="*/ 79 w 191"/>
                <a:gd name="T119" fmla="*/ 0 h 283"/>
                <a:gd name="T120" fmla="*/ 66 w 191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3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8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8"/>
                  </a:lnTo>
                  <a:lnTo>
                    <a:pt x="182" y="260"/>
                  </a:lnTo>
                  <a:lnTo>
                    <a:pt x="191" y="249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4"/>
                  </a:lnTo>
                  <a:lnTo>
                    <a:pt x="155" y="69"/>
                  </a:lnTo>
                  <a:lnTo>
                    <a:pt x="153" y="57"/>
                  </a:lnTo>
                  <a:lnTo>
                    <a:pt x="153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6" name="Freeform 363">
              <a:extLst>
                <a:ext uri="{FF2B5EF4-FFF2-40B4-BE49-F238E27FC236}">
                  <a16:creationId xmlns:a16="http://schemas.microsoft.com/office/drawing/2014/main" id="{72DFD6F5-1BC4-A84D-8C87-6953CF202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0538" y="3135313"/>
              <a:ext cx="1887538" cy="377825"/>
            </a:xfrm>
            <a:custGeom>
              <a:avLst/>
              <a:gdLst>
                <a:gd name="T0" fmla="*/ 0 w 6142"/>
                <a:gd name="T1" fmla="*/ 0 h 1228"/>
                <a:gd name="T2" fmla="*/ 0 w 6142"/>
                <a:gd name="T3" fmla="*/ 1228 h 1228"/>
                <a:gd name="T4" fmla="*/ 6142 w 6142"/>
                <a:gd name="T5" fmla="*/ 0 h 1228"/>
                <a:gd name="T6" fmla="*/ 6142 w 6142"/>
                <a:gd name="T7" fmla="*/ 1228 h 1228"/>
                <a:gd name="T8" fmla="*/ 307 w 6142"/>
                <a:gd name="T9" fmla="*/ 1022 h 1228"/>
                <a:gd name="T10" fmla="*/ 5835 w 6142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2" h="1228">
                  <a:moveTo>
                    <a:pt x="0" y="0"/>
                  </a:moveTo>
                  <a:lnTo>
                    <a:pt x="0" y="1228"/>
                  </a:lnTo>
                  <a:moveTo>
                    <a:pt x="6142" y="0"/>
                  </a:moveTo>
                  <a:lnTo>
                    <a:pt x="6142" y="1228"/>
                  </a:lnTo>
                  <a:moveTo>
                    <a:pt x="307" y="1022"/>
                  </a:moveTo>
                  <a:lnTo>
                    <a:pt x="583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7" name="Freeform 364">
              <a:extLst>
                <a:ext uri="{FF2B5EF4-FFF2-40B4-BE49-F238E27FC236}">
                  <a16:creationId xmlns:a16="http://schemas.microsoft.com/office/drawing/2014/main" id="{B7E87BA4-2546-D045-AFCB-FDB74BA02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3435350"/>
              <a:ext cx="95250" cy="30163"/>
            </a:xfrm>
            <a:custGeom>
              <a:avLst/>
              <a:gdLst>
                <a:gd name="T0" fmla="*/ 307 w 307"/>
                <a:gd name="T1" fmla="*/ 0 h 101"/>
                <a:gd name="T2" fmla="*/ 307 w 307"/>
                <a:gd name="T3" fmla="*/ 101 h 101"/>
                <a:gd name="T4" fmla="*/ 0 w 307"/>
                <a:gd name="T5" fmla="*/ 50 h 101"/>
                <a:gd name="T6" fmla="*/ 307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307" y="0"/>
                  </a:moveTo>
                  <a:lnTo>
                    <a:pt x="307" y="101"/>
                  </a:lnTo>
                  <a:lnTo>
                    <a:pt x="0" y="5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8" name="Freeform 365">
              <a:extLst>
                <a:ext uri="{FF2B5EF4-FFF2-40B4-BE49-F238E27FC236}">
                  <a16:creationId xmlns:a16="http://schemas.microsoft.com/office/drawing/2014/main" id="{F2B214B3-0F9E-344F-931C-82516665E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5" y="3435350"/>
              <a:ext cx="95250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9" name="Freeform 366">
              <a:extLst>
                <a:ext uri="{FF2B5EF4-FFF2-40B4-BE49-F238E27FC236}">
                  <a16:creationId xmlns:a16="http://schemas.microsoft.com/office/drawing/2014/main" id="{F055ED68-AA91-2D48-B479-9DA9EB5A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3614738"/>
              <a:ext cx="80963" cy="23813"/>
            </a:xfrm>
            <a:custGeom>
              <a:avLst/>
              <a:gdLst>
                <a:gd name="T0" fmla="*/ 264 w 264"/>
                <a:gd name="T1" fmla="*/ 0 h 76"/>
                <a:gd name="T2" fmla="*/ 254 w 264"/>
                <a:gd name="T3" fmla="*/ 0 h 76"/>
                <a:gd name="T4" fmla="*/ 252 w 264"/>
                <a:gd name="T5" fmla="*/ 2 h 76"/>
                <a:gd name="T6" fmla="*/ 243 w 264"/>
                <a:gd name="T7" fmla="*/ 13 h 76"/>
                <a:gd name="T8" fmla="*/ 235 w 264"/>
                <a:gd name="T9" fmla="*/ 19 h 76"/>
                <a:gd name="T10" fmla="*/ 235 w 264"/>
                <a:gd name="T11" fmla="*/ 21 h 76"/>
                <a:gd name="T12" fmla="*/ 224 w 264"/>
                <a:gd name="T13" fmla="*/ 25 h 76"/>
                <a:gd name="T14" fmla="*/ 211 w 264"/>
                <a:gd name="T15" fmla="*/ 30 h 76"/>
                <a:gd name="T16" fmla="*/ 205 w 264"/>
                <a:gd name="T17" fmla="*/ 30 h 76"/>
                <a:gd name="T18" fmla="*/ 197 w 264"/>
                <a:gd name="T19" fmla="*/ 32 h 76"/>
                <a:gd name="T20" fmla="*/ 182 w 264"/>
                <a:gd name="T21" fmla="*/ 32 h 76"/>
                <a:gd name="T22" fmla="*/ 167 w 264"/>
                <a:gd name="T23" fmla="*/ 32 h 76"/>
                <a:gd name="T24" fmla="*/ 63 w 264"/>
                <a:gd name="T25" fmla="*/ 32 h 76"/>
                <a:gd name="T26" fmla="*/ 34 w 264"/>
                <a:gd name="T27" fmla="*/ 34 h 76"/>
                <a:gd name="T28" fmla="*/ 23 w 264"/>
                <a:gd name="T29" fmla="*/ 44 h 76"/>
                <a:gd name="T30" fmla="*/ 12 w 264"/>
                <a:gd name="T31" fmla="*/ 55 h 76"/>
                <a:gd name="T32" fmla="*/ 0 w 264"/>
                <a:gd name="T33" fmla="*/ 66 h 76"/>
                <a:gd name="T34" fmla="*/ 0 w 264"/>
                <a:gd name="T35" fmla="*/ 76 h 76"/>
                <a:gd name="T36" fmla="*/ 235 w 264"/>
                <a:gd name="T37" fmla="*/ 76 h 76"/>
                <a:gd name="T38" fmla="*/ 264 w 264"/>
                <a:gd name="T3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4" h="76">
                  <a:moveTo>
                    <a:pt x="264" y="0"/>
                  </a:moveTo>
                  <a:lnTo>
                    <a:pt x="254" y="0"/>
                  </a:lnTo>
                  <a:lnTo>
                    <a:pt x="252" y="2"/>
                  </a:lnTo>
                  <a:lnTo>
                    <a:pt x="243" y="13"/>
                  </a:lnTo>
                  <a:lnTo>
                    <a:pt x="235" y="19"/>
                  </a:lnTo>
                  <a:lnTo>
                    <a:pt x="235" y="21"/>
                  </a:lnTo>
                  <a:lnTo>
                    <a:pt x="224" y="25"/>
                  </a:lnTo>
                  <a:lnTo>
                    <a:pt x="211" y="30"/>
                  </a:lnTo>
                  <a:lnTo>
                    <a:pt x="205" y="30"/>
                  </a:lnTo>
                  <a:lnTo>
                    <a:pt x="197" y="32"/>
                  </a:lnTo>
                  <a:lnTo>
                    <a:pt x="182" y="32"/>
                  </a:lnTo>
                  <a:lnTo>
                    <a:pt x="167" y="32"/>
                  </a:lnTo>
                  <a:lnTo>
                    <a:pt x="63" y="32"/>
                  </a:lnTo>
                  <a:lnTo>
                    <a:pt x="34" y="34"/>
                  </a:lnTo>
                  <a:lnTo>
                    <a:pt x="23" y="44"/>
                  </a:lnTo>
                  <a:lnTo>
                    <a:pt x="12" y="55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235" y="7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0" name="Freeform 367">
              <a:extLst>
                <a:ext uri="{FF2B5EF4-FFF2-40B4-BE49-F238E27FC236}">
                  <a16:creationId xmlns:a16="http://schemas.microsoft.com/office/drawing/2014/main" id="{1B6C1A28-F0D8-9B43-AAC8-D5EC8733D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3527425"/>
              <a:ext cx="30163" cy="20638"/>
            </a:xfrm>
            <a:custGeom>
              <a:avLst/>
              <a:gdLst>
                <a:gd name="T0" fmla="*/ 24 w 98"/>
                <a:gd name="T1" fmla="*/ 0 h 68"/>
                <a:gd name="T2" fmla="*/ 17 w 98"/>
                <a:gd name="T3" fmla="*/ 9 h 68"/>
                <a:gd name="T4" fmla="*/ 13 w 98"/>
                <a:gd name="T5" fmla="*/ 19 h 68"/>
                <a:gd name="T6" fmla="*/ 9 w 98"/>
                <a:gd name="T7" fmla="*/ 30 h 68"/>
                <a:gd name="T8" fmla="*/ 5 w 98"/>
                <a:gd name="T9" fmla="*/ 43 h 68"/>
                <a:gd name="T10" fmla="*/ 3 w 98"/>
                <a:gd name="T11" fmla="*/ 53 h 68"/>
                <a:gd name="T12" fmla="*/ 0 w 98"/>
                <a:gd name="T13" fmla="*/ 68 h 68"/>
                <a:gd name="T14" fmla="*/ 11 w 98"/>
                <a:gd name="T15" fmla="*/ 68 h 68"/>
                <a:gd name="T16" fmla="*/ 11 w 98"/>
                <a:gd name="T17" fmla="*/ 64 h 68"/>
                <a:gd name="T18" fmla="*/ 17 w 98"/>
                <a:gd name="T19" fmla="*/ 53 h 68"/>
                <a:gd name="T20" fmla="*/ 22 w 98"/>
                <a:gd name="T21" fmla="*/ 43 h 68"/>
                <a:gd name="T22" fmla="*/ 30 w 98"/>
                <a:gd name="T23" fmla="*/ 32 h 68"/>
                <a:gd name="T24" fmla="*/ 36 w 98"/>
                <a:gd name="T25" fmla="*/ 24 h 68"/>
                <a:gd name="T26" fmla="*/ 45 w 98"/>
                <a:gd name="T27" fmla="*/ 17 h 68"/>
                <a:gd name="T28" fmla="*/ 53 w 98"/>
                <a:gd name="T29" fmla="*/ 11 h 68"/>
                <a:gd name="T30" fmla="*/ 64 w 98"/>
                <a:gd name="T31" fmla="*/ 7 h 68"/>
                <a:gd name="T32" fmla="*/ 75 w 98"/>
                <a:gd name="T33" fmla="*/ 2 h 68"/>
                <a:gd name="T34" fmla="*/ 85 w 98"/>
                <a:gd name="T35" fmla="*/ 0 h 68"/>
                <a:gd name="T36" fmla="*/ 98 w 98"/>
                <a:gd name="T37" fmla="*/ 0 h 68"/>
                <a:gd name="T38" fmla="*/ 24 w 98"/>
                <a:gd name="T3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68">
                  <a:moveTo>
                    <a:pt x="24" y="0"/>
                  </a:moveTo>
                  <a:lnTo>
                    <a:pt x="17" y="9"/>
                  </a:lnTo>
                  <a:lnTo>
                    <a:pt x="13" y="19"/>
                  </a:lnTo>
                  <a:lnTo>
                    <a:pt x="9" y="30"/>
                  </a:lnTo>
                  <a:lnTo>
                    <a:pt x="5" y="43"/>
                  </a:lnTo>
                  <a:lnTo>
                    <a:pt x="3" y="53"/>
                  </a:lnTo>
                  <a:lnTo>
                    <a:pt x="0" y="68"/>
                  </a:lnTo>
                  <a:lnTo>
                    <a:pt x="11" y="68"/>
                  </a:lnTo>
                  <a:lnTo>
                    <a:pt x="11" y="64"/>
                  </a:lnTo>
                  <a:lnTo>
                    <a:pt x="17" y="53"/>
                  </a:lnTo>
                  <a:lnTo>
                    <a:pt x="22" y="43"/>
                  </a:lnTo>
                  <a:lnTo>
                    <a:pt x="30" y="32"/>
                  </a:lnTo>
                  <a:lnTo>
                    <a:pt x="36" y="24"/>
                  </a:lnTo>
                  <a:lnTo>
                    <a:pt x="45" y="17"/>
                  </a:lnTo>
                  <a:lnTo>
                    <a:pt x="53" y="11"/>
                  </a:lnTo>
                  <a:lnTo>
                    <a:pt x="64" y="7"/>
                  </a:lnTo>
                  <a:lnTo>
                    <a:pt x="75" y="2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1" name="Freeform 368">
              <a:extLst>
                <a:ext uri="{FF2B5EF4-FFF2-40B4-BE49-F238E27FC236}">
                  <a16:creationId xmlns:a16="http://schemas.microsoft.com/office/drawing/2014/main" id="{FB46D5F4-50B8-9442-87F4-015B16145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3513138"/>
              <a:ext cx="63500" cy="112713"/>
            </a:xfrm>
            <a:custGeom>
              <a:avLst/>
              <a:gdLst>
                <a:gd name="T0" fmla="*/ 91 w 205"/>
                <a:gd name="T1" fmla="*/ 0 h 366"/>
                <a:gd name="T2" fmla="*/ 65 w 205"/>
                <a:gd name="T3" fmla="*/ 4 h 366"/>
                <a:gd name="T4" fmla="*/ 44 w 205"/>
                <a:gd name="T5" fmla="*/ 10 h 366"/>
                <a:gd name="T6" fmla="*/ 25 w 205"/>
                <a:gd name="T7" fmla="*/ 23 h 366"/>
                <a:gd name="T8" fmla="*/ 8 w 205"/>
                <a:gd name="T9" fmla="*/ 38 h 366"/>
                <a:gd name="T10" fmla="*/ 76 w 205"/>
                <a:gd name="T11" fmla="*/ 46 h 366"/>
                <a:gd name="T12" fmla="*/ 93 w 205"/>
                <a:gd name="T13" fmla="*/ 46 h 366"/>
                <a:gd name="T14" fmla="*/ 114 w 205"/>
                <a:gd name="T15" fmla="*/ 55 h 366"/>
                <a:gd name="T16" fmla="*/ 131 w 205"/>
                <a:gd name="T17" fmla="*/ 70 h 366"/>
                <a:gd name="T18" fmla="*/ 144 w 205"/>
                <a:gd name="T19" fmla="*/ 86 h 366"/>
                <a:gd name="T20" fmla="*/ 152 w 205"/>
                <a:gd name="T21" fmla="*/ 108 h 366"/>
                <a:gd name="T22" fmla="*/ 154 w 205"/>
                <a:gd name="T23" fmla="*/ 133 h 366"/>
                <a:gd name="T24" fmla="*/ 152 w 205"/>
                <a:gd name="T25" fmla="*/ 154 h 366"/>
                <a:gd name="T26" fmla="*/ 148 w 205"/>
                <a:gd name="T27" fmla="*/ 175 h 366"/>
                <a:gd name="T28" fmla="*/ 139 w 205"/>
                <a:gd name="T29" fmla="*/ 197 h 366"/>
                <a:gd name="T30" fmla="*/ 127 w 205"/>
                <a:gd name="T31" fmla="*/ 220 h 366"/>
                <a:gd name="T32" fmla="*/ 112 w 205"/>
                <a:gd name="T33" fmla="*/ 243 h 366"/>
                <a:gd name="T34" fmla="*/ 103 w 205"/>
                <a:gd name="T35" fmla="*/ 256 h 366"/>
                <a:gd name="T36" fmla="*/ 91 w 205"/>
                <a:gd name="T37" fmla="*/ 271 h 366"/>
                <a:gd name="T38" fmla="*/ 78 w 205"/>
                <a:gd name="T39" fmla="*/ 285 h 366"/>
                <a:gd name="T40" fmla="*/ 63 w 205"/>
                <a:gd name="T41" fmla="*/ 302 h 366"/>
                <a:gd name="T42" fmla="*/ 46 w 205"/>
                <a:gd name="T43" fmla="*/ 319 h 366"/>
                <a:gd name="T44" fmla="*/ 29 w 205"/>
                <a:gd name="T45" fmla="*/ 338 h 366"/>
                <a:gd name="T46" fmla="*/ 10 w 205"/>
                <a:gd name="T47" fmla="*/ 357 h 366"/>
                <a:gd name="T48" fmla="*/ 29 w 205"/>
                <a:gd name="T49" fmla="*/ 364 h 366"/>
                <a:gd name="T50" fmla="*/ 38 w 205"/>
                <a:gd name="T51" fmla="*/ 355 h 366"/>
                <a:gd name="T52" fmla="*/ 50 w 205"/>
                <a:gd name="T53" fmla="*/ 343 h 366"/>
                <a:gd name="T54" fmla="*/ 65 w 205"/>
                <a:gd name="T55" fmla="*/ 326 h 366"/>
                <a:gd name="T56" fmla="*/ 84 w 205"/>
                <a:gd name="T57" fmla="*/ 307 h 366"/>
                <a:gd name="T58" fmla="*/ 108 w 205"/>
                <a:gd name="T59" fmla="*/ 281 h 366"/>
                <a:gd name="T60" fmla="*/ 124 w 205"/>
                <a:gd name="T61" fmla="*/ 264 h 366"/>
                <a:gd name="T62" fmla="*/ 141 w 205"/>
                <a:gd name="T63" fmla="*/ 243 h 366"/>
                <a:gd name="T64" fmla="*/ 156 w 205"/>
                <a:gd name="T65" fmla="*/ 224 h 366"/>
                <a:gd name="T66" fmla="*/ 171 w 205"/>
                <a:gd name="T67" fmla="*/ 203 h 366"/>
                <a:gd name="T68" fmla="*/ 182 w 205"/>
                <a:gd name="T69" fmla="*/ 184 h 366"/>
                <a:gd name="T70" fmla="*/ 190 w 205"/>
                <a:gd name="T71" fmla="*/ 167 h 366"/>
                <a:gd name="T72" fmla="*/ 196 w 205"/>
                <a:gd name="T73" fmla="*/ 152 h 366"/>
                <a:gd name="T74" fmla="*/ 203 w 205"/>
                <a:gd name="T75" fmla="*/ 129 h 366"/>
                <a:gd name="T76" fmla="*/ 205 w 205"/>
                <a:gd name="T77" fmla="*/ 106 h 366"/>
                <a:gd name="T78" fmla="*/ 205 w 205"/>
                <a:gd name="T79" fmla="*/ 93 h 366"/>
                <a:gd name="T80" fmla="*/ 199 w 205"/>
                <a:gd name="T81" fmla="*/ 70 h 366"/>
                <a:gd name="T82" fmla="*/ 188 w 205"/>
                <a:gd name="T83" fmla="*/ 50 h 366"/>
                <a:gd name="T84" fmla="*/ 173 w 205"/>
                <a:gd name="T85" fmla="*/ 31 h 366"/>
                <a:gd name="T86" fmla="*/ 158 w 205"/>
                <a:gd name="T87" fmla="*/ 21 h 366"/>
                <a:gd name="T88" fmla="*/ 137 w 205"/>
                <a:gd name="T89" fmla="*/ 8 h 366"/>
                <a:gd name="T90" fmla="*/ 116 w 205"/>
                <a:gd name="T91" fmla="*/ 2 h 366"/>
                <a:gd name="T92" fmla="*/ 91 w 205"/>
                <a:gd name="T93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5" h="366">
                  <a:moveTo>
                    <a:pt x="91" y="0"/>
                  </a:moveTo>
                  <a:lnTo>
                    <a:pt x="91" y="0"/>
                  </a:lnTo>
                  <a:lnTo>
                    <a:pt x="78" y="2"/>
                  </a:lnTo>
                  <a:lnTo>
                    <a:pt x="65" y="4"/>
                  </a:lnTo>
                  <a:lnTo>
                    <a:pt x="55" y="6"/>
                  </a:lnTo>
                  <a:lnTo>
                    <a:pt x="44" y="10"/>
                  </a:lnTo>
                  <a:lnTo>
                    <a:pt x="33" y="17"/>
                  </a:lnTo>
                  <a:lnTo>
                    <a:pt x="25" y="23"/>
                  </a:lnTo>
                  <a:lnTo>
                    <a:pt x="17" y="29"/>
                  </a:lnTo>
                  <a:lnTo>
                    <a:pt x="8" y="38"/>
                  </a:lnTo>
                  <a:lnTo>
                    <a:pt x="2" y="46"/>
                  </a:lnTo>
                  <a:lnTo>
                    <a:pt x="76" y="46"/>
                  </a:lnTo>
                  <a:lnTo>
                    <a:pt x="80" y="46"/>
                  </a:lnTo>
                  <a:lnTo>
                    <a:pt x="93" y="46"/>
                  </a:lnTo>
                  <a:lnTo>
                    <a:pt x="103" y="50"/>
                  </a:lnTo>
                  <a:lnTo>
                    <a:pt x="114" y="55"/>
                  </a:lnTo>
                  <a:lnTo>
                    <a:pt x="122" y="61"/>
                  </a:lnTo>
                  <a:lnTo>
                    <a:pt x="131" y="70"/>
                  </a:lnTo>
                  <a:lnTo>
                    <a:pt x="137" y="78"/>
                  </a:lnTo>
                  <a:lnTo>
                    <a:pt x="144" y="86"/>
                  </a:lnTo>
                  <a:lnTo>
                    <a:pt x="148" y="97"/>
                  </a:lnTo>
                  <a:lnTo>
                    <a:pt x="152" y="108"/>
                  </a:lnTo>
                  <a:lnTo>
                    <a:pt x="154" y="120"/>
                  </a:lnTo>
                  <a:lnTo>
                    <a:pt x="154" y="133"/>
                  </a:lnTo>
                  <a:lnTo>
                    <a:pt x="154" y="144"/>
                  </a:lnTo>
                  <a:lnTo>
                    <a:pt x="152" y="154"/>
                  </a:lnTo>
                  <a:lnTo>
                    <a:pt x="150" y="165"/>
                  </a:lnTo>
                  <a:lnTo>
                    <a:pt x="148" y="175"/>
                  </a:lnTo>
                  <a:lnTo>
                    <a:pt x="144" y="186"/>
                  </a:lnTo>
                  <a:lnTo>
                    <a:pt x="139" y="197"/>
                  </a:lnTo>
                  <a:lnTo>
                    <a:pt x="133" y="207"/>
                  </a:lnTo>
                  <a:lnTo>
                    <a:pt x="127" y="220"/>
                  </a:lnTo>
                  <a:lnTo>
                    <a:pt x="120" y="230"/>
                  </a:lnTo>
                  <a:lnTo>
                    <a:pt x="112" y="243"/>
                  </a:lnTo>
                  <a:lnTo>
                    <a:pt x="108" y="247"/>
                  </a:lnTo>
                  <a:lnTo>
                    <a:pt x="103" y="256"/>
                  </a:lnTo>
                  <a:lnTo>
                    <a:pt x="97" y="262"/>
                  </a:lnTo>
                  <a:lnTo>
                    <a:pt x="91" y="271"/>
                  </a:lnTo>
                  <a:lnTo>
                    <a:pt x="84" y="277"/>
                  </a:lnTo>
                  <a:lnTo>
                    <a:pt x="78" y="285"/>
                  </a:lnTo>
                  <a:lnTo>
                    <a:pt x="72" y="294"/>
                  </a:lnTo>
                  <a:lnTo>
                    <a:pt x="63" y="302"/>
                  </a:lnTo>
                  <a:lnTo>
                    <a:pt x="55" y="311"/>
                  </a:lnTo>
                  <a:lnTo>
                    <a:pt x="46" y="319"/>
                  </a:lnTo>
                  <a:lnTo>
                    <a:pt x="38" y="328"/>
                  </a:lnTo>
                  <a:lnTo>
                    <a:pt x="29" y="338"/>
                  </a:lnTo>
                  <a:lnTo>
                    <a:pt x="19" y="347"/>
                  </a:lnTo>
                  <a:lnTo>
                    <a:pt x="10" y="357"/>
                  </a:lnTo>
                  <a:lnTo>
                    <a:pt x="0" y="366"/>
                  </a:lnTo>
                  <a:lnTo>
                    <a:pt x="29" y="364"/>
                  </a:lnTo>
                  <a:lnTo>
                    <a:pt x="33" y="360"/>
                  </a:lnTo>
                  <a:lnTo>
                    <a:pt x="38" y="355"/>
                  </a:lnTo>
                  <a:lnTo>
                    <a:pt x="44" y="349"/>
                  </a:lnTo>
                  <a:lnTo>
                    <a:pt x="50" y="343"/>
                  </a:lnTo>
                  <a:lnTo>
                    <a:pt x="57" y="336"/>
                  </a:lnTo>
                  <a:lnTo>
                    <a:pt x="65" y="326"/>
                  </a:lnTo>
                  <a:lnTo>
                    <a:pt x="74" y="317"/>
                  </a:lnTo>
                  <a:lnTo>
                    <a:pt x="84" y="307"/>
                  </a:lnTo>
                  <a:lnTo>
                    <a:pt x="95" y="294"/>
                  </a:lnTo>
                  <a:lnTo>
                    <a:pt x="108" y="281"/>
                  </a:lnTo>
                  <a:lnTo>
                    <a:pt x="120" y="266"/>
                  </a:lnTo>
                  <a:lnTo>
                    <a:pt x="124" y="264"/>
                  </a:lnTo>
                  <a:lnTo>
                    <a:pt x="133" y="254"/>
                  </a:lnTo>
                  <a:lnTo>
                    <a:pt x="141" y="243"/>
                  </a:lnTo>
                  <a:lnTo>
                    <a:pt x="150" y="233"/>
                  </a:lnTo>
                  <a:lnTo>
                    <a:pt x="156" y="224"/>
                  </a:lnTo>
                  <a:lnTo>
                    <a:pt x="165" y="213"/>
                  </a:lnTo>
                  <a:lnTo>
                    <a:pt x="171" y="203"/>
                  </a:lnTo>
                  <a:lnTo>
                    <a:pt x="175" y="194"/>
                  </a:lnTo>
                  <a:lnTo>
                    <a:pt x="182" y="184"/>
                  </a:lnTo>
                  <a:lnTo>
                    <a:pt x="186" y="175"/>
                  </a:lnTo>
                  <a:lnTo>
                    <a:pt x="190" y="167"/>
                  </a:lnTo>
                  <a:lnTo>
                    <a:pt x="192" y="163"/>
                  </a:lnTo>
                  <a:lnTo>
                    <a:pt x="196" y="152"/>
                  </a:lnTo>
                  <a:lnTo>
                    <a:pt x="201" y="139"/>
                  </a:lnTo>
                  <a:lnTo>
                    <a:pt x="203" y="129"/>
                  </a:lnTo>
                  <a:lnTo>
                    <a:pt x="205" y="116"/>
                  </a:lnTo>
                  <a:lnTo>
                    <a:pt x="205" y="106"/>
                  </a:lnTo>
                  <a:lnTo>
                    <a:pt x="205" y="103"/>
                  </a:lnTo>
                  <a:lnTo>
                    <a:pt x="205" y="93"/>
                  </a:lnTo>
                  <a:lnTo>
                    <a:pt x="203" y="82"/>
                  </a:lnTo>
                  <a:lnTo>
                    <a:pt x="199" y="70"/>
                  </a:lnTo>
                  <a:lnTo>
                    <a:pt x="194" y="61"/>
                  </a:lnTo>
                  <a:lnTo>
                    <a:pt x="188" y="50"/>
                  </a:lnTo>
                  <a:lnTo>
                    <a:pt x="182" y="40"/>
                  </a:lnTo>
                  <a:lnTo>
                    <a:pt x="173" y="31"/>
                  </a:lnTo>
                  <a:lnTo>
                    <a:pt x="167" y="27"/>
                  </a:lnTo>
                  <a:lnTo>
                    <a:pt x="158" y="21"/>
                  </a:lnTo>
                  <a:lnTo>
                    <a:pt x="148" y="15"/>
                  </a:lnTo>
                  <a:lnTo>
                    <a:pt x="137" y="8"/>
                  </a:lnTo>
                  <a:lnTo>
                    <a:pt x="127" y="6"/>
                  </a:lnTo>
                  <a:lnTo>
                    <a:pt x="116" y="2"/>
                  </a:lnTo>
                  <a:lnTo>
                    <a:pt x="103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2" name="Freeform 369">
              <a:extLst>
                <a:ext uri="{FF2B5EF4-FFF2-40B4-BE49-F238E27FC236}">
                  <a16:creationId xmlns:a16="http://schemas.microsoft.com/office/drawing/2014/main" id="{5CF9EACE-0199-5143-B121-CCF5EE5D5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3625850"/>
              <a:ext cx="17463" cy="4763"/>
            </a:xfrm>
            <a:custGeom>
              <a:avLst/>
              <a:gdLst>
                <a:gd name="T0" fmla="*/ 40 w 59"/>
                <a:gd name="T1" fmla="*/ 0 h 15"/>
                <a:gd name="T2" fmla="*/ 27 w 59"/>
                <a:gd name="T3" fmla="*/ 6 h 15"/>
                <a:gd name="T4" fmla="*/ 19 w 59"/>
                <a:gd name="T5" fmla="*/ 10 h 15"/>
                <a:gd name="T6" fmla="*/ 8 w 59"/>
                <a:gd name="T7" fmla="*/ 13 h 15"/>
                <a:gd name="T8" fmla="*/ 0 w 59"/>
                <a:gd name="T9" fmla="*/ 15 h 15"/>
                <a:gd name="T10" fmla="*/ 44 w 59"/>
                <a:gd name="T11" fmla="*/ 15 h 15"/>
                <a:gd name="T12" fmla="*/ 59 w 59"/>
                <a:gd name="T13" fmla="*/ 4 h 15"/>
                <a:gd name="T14" fmla="*/ 40 w 5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3"/>
                  </a:lnTo>
                  <a:lnTo>
                    <a:pt x="0" y="15"/>
                  </a:lnTo>
                  <a:lnTo>
                    <a:pt x="44" y="15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3" name="Freeform 370">
              <a:extLst>
                <a:ext uri="{FF2B5EF4-FFF2-40B4-BE49-F238E27FC236}">
                  <a16:creationId xmlns:a16="http://schemas.microsoft.com/office/drawing/2014/main" id="{1491272C-48DE-FD42-B014-B0F62EE05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3622675"/>
              <a:ext cx="9525" cy="7938"/>
            </a:xfrm>
            <a:custGeom>
              <a:avLst/>
              <a:gdLst>
                <a:gd name="T0" fmla="*/ 31 w 31"/>
                <a:gd name="T1" fmla="*/ 0 h 28"/>
                <a:gd name="T2" fmla="*/ 23 w 31"/>
                <a:gd name="T3" fmla="*/ 9 h 28"/>
                <a:gd name="T4" fmla="*/ 14 w 31"/>
                <a:gd name="T5" fmla="*/ 17 h 28"/>
                <a:gd name="T6" fmla="*/ 8 w 31"/>
                <a:gd name="T7" fmla="*/ 21 h 28"/>
                <a:gd name="T8" fmla="*/ 0 w 31"/>
                <a:gd name="T9" fmla="*/ 23 h 28"/>
                <a:gd name="T10" fmla="*/ 21 w 31"/>
                <a:gd name="T11" fmla="*/ 28 h 28"/>
                <a:gd name="T12" fmla="*/ 31 w 31"/>
                <a:gd name="T13" fmla="*/ 17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23" y="9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4" name="Freeform 371">
              <a:extLst>
                <a:ext uri="{FF2B5EF4-FFF2-40B4-BE49-F238E27FC236}">
                  <a16:creationId xmlns:a16="http://schemas.microsoft.com/office/drawing/2014/main" id="{896B11CE-63E8-7846-8FB1-9E98F6BB1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038" y="3589338"/>
              <a:ext cx="46038" cy="52388"/>
            </a:xfrm>
            <a:custGeom>
              <a:avLst/>
              <a:gdLst>
                <a:gd name="T0" fmla="*/ 108 w 150"/>
                <a:gd name="T1" fmla="*/ 0 h 170"/>
                <a:gd name="T2" fmla="*/ 97 w 150"/>
                <a:gd name="T3" fmla="*/ 4 h 170"/>
                <a:gd name="T4" fmla="*/ 84 w 150"/>
                <a:gd name="T5" fmla="*/ 11 h 170"/>
                <a:gd name="T6" fmla="*/ 76 w 150"/>
                <a:gd name="T7" fmla="*/ 15 h 170"/>
                <a:gd name="T8" fmla="*/ 65 w 150"/>
                <a:gd name="T9" fmla="*/ 19 h 170"/>
                <a:gd name="T10" fmla="*/ 59 w 150"/>
                <a:gd name="T11" fmla="*/ 24 h 170"/>
                <a:gd name="T12" fmla="*/ 51 w 150"/>
                <a:gd name="T13" fmla="*/ 28 h 170"/>
                <a:gd name="T14" fmla="*/ 42 w 150"/>
                <a:gd name="T15" fmla="*/ 34 h 170"/>
                <a:gd name="T16" fmla="*/ 32 w 150"/>
                <a:gd name="T17" fmla="*/ 40 h 170"/>
                <a:gd name="T18" fmla="*/ 23 w 150"/>
                <a:gd name="T19" fmla="*/ 49 h 170"/>
                <a:gd name="T20" fmla="*/ 15 w 150"/>
                <a:gd name="T21" fmla="*/ 57 h 170"/>
                <a:gd name="T22" fmla="*/ 8 w 150"/>
                <a:gd name="T23" fmla="*/ 66 h 170"/>
                <a:gd name="T24" fmla="*/ 4 w 150"/>
                <a:gd name="T25" fmla="*/ 76 h 170"/>
                <a:gd name="T26" fmla="*/ 2 w 150"/>
                <a:gd name="T27" fmla="*/ 87 h 170"/>
                <a:gd name="T28" fmla="*/ 0 w 150"/>
                <a:gd name="T29" fmla="*/ 100 h 170"/>
                <a:gd name="T30" fmla="*/ 0 w 150"/>
                <a:gd name="T31" fmla="*/ 108 h 170"/>
                <a:gd name="T32" fmla="*/ 2 w 150"/>
                <a:gd name="T33" fmla="*/ 121 h 170"/>
                <a:gd name="T34" fmla="*/ 6 w 150"/>
                <a:gd name="T35" fmla="*/ 131 h 170"/>
                <a:gd name="T36" fmla="*/ 10 w 150"/>
                <a:gd name="T37" fmla="*/ 140 h 170"/>
                <a:gd name="T38" fmla="*/ 19 w 150"/>
                <a:gd name="T39" fmla="*/ 151 h 170"/>
                <a:gd name="T40" fmla="*/ 21 w 150"/>
                <a:gd name="T41" fmla="*/ 153 h 170"/>
                <a:gd name="T42" fmla="*/ 32 w 150"/>
                <a:gd name="T43" fmla="*/ 159 h 170"/>
                <a:gd name="T44" fmla="*/ 40 w 150"/>
                <a:gd name="T45" fmla="*/ 165 h 170"/>
                <a:gd name="T46" fmla="*/ 53 w 150"/>
                <a:gd name="T47" fmla="*/ 167 h 170"/>
                <a:gd name="T48" fmla="*/ 63 w 150"/>
                <a:gd name="T49" fmla="*/ 170 h 170"/>
                <a:gd name="T50" fmla="*/ 76 w 150"/>
                <a:gd name="T51" fmla="*/ 167 h 170"/>
                <a:gd name="T52" fmla="*/ 87 w 150"/>
                <a:gd name="T53" fmla="*/ 165 h 170"/>
                <a:gd name="T54" fmla="*/ 97 w 150"/>
                <a:gd name="T55" fmla="*/ 161 h 170"/>
                <a:gd name="T56" fmla="*/ 99 w 150"/>
                <a:gd name="T57" fmla="*/ 161 h 170"/>
                <a:gd name="T58" fmla="*/ 106 w 150"/>
                <a:gd name="T59" fmla="*/ 157 h 170"/>
                <a:gd name="T60" fmla="*/ 114 w 150"/>
                <a:gd name="T61" fmla="*/ 153 h 170"/>
                <a:gd name="T62" fmla="*/ 123 w 150"/>
                <a:gd name="T63" fmla="*/ 144 h 170"/>
                <a:gd name="T64" fmla="*/ 135 w 150"/>
                <a:gd name="T65" fmla="*/ 136 h 170"/>
                <a:gd name="T66" fmla="*/ 91 w 150"/>
                <a:gd name="T67" fmla="*/ 136 h 170"/>
                <a:gd name="T68" fmla="*/ 82 w 150"/>
                <a:gd name="T69" fmla="*/ 134 h 170"/>
                <a:gd name="T70" fmla="*/ 72 w 150"/>
                <a:gd name="T71" fmla="*/ 129 h 170"/>
                <a:gd name="T72" fmla="*/ 63 w 150"/>
                <a:gd name="T73" fmla="*/ 121 h 170"/>
                <a:gd name="T74" fmla="*/ 61 w 150"/>
                <a:gd name="T75" fmla="*/ 119 h 170"/>
                <a:gd name="T76" fmla="*/ 55 w 150"/>
                <a:gd name="T77" fmla="*/ 108 h 170"/>
                <a:gd name="T78" fmla="*/ 51 w 150"/>
                <a:gd name="T79" fmla="*/ 98 h 170"/>
                <a:gd name="T80" fmla="*/ 51 w 150"/>
                <a:gd name="T81" fmla="*/ 85 h 170"/>
                <a:gd name="T82" fmla="*/ 51 w 150"/>
                <a:gd name="T83" fmla="*/ 76 h 170"/>
                <a:gd name="T84" fmla="*/ 53 w 150"/>
                <a:gd name="T85" fmla="*/ 66 h 170"/>
                <a:gd name="T86" fmla="*/ 59 w 150"/>
                <a:gd name="T87" fmla="*/ 55 h 170"/>
                <a:gd name="T88" fmla="*/ 63 w 150"/>
                <a:gd name="T89" fmla="*/ 49 h 170"/>
                <a:gd name="T90" fmla="*/ 72 w 150"/>
                <a:gd name="T91" fmla="*/ 43 h 170"/>
                <a:gd name="T92" fmla="*/ 80 w 150"/>
                <a:gd name="T93" fmla="*/ 34 h 170"/>
                <a:gd name="T94" fmla="*/ 93 w 150"/>
                <a:gd name="T95" fmla="*/ 28 h 170"/>
                <a:gd name="T96" fmla="*/ 95 w 150"/>
                <a:gd name="T97" fmla="*/ 28 h 170"/>
                <a:gd name="T98" fmla="*/ 101 w 150"/>
                <a:gd name="T99" fmla="*/ 24 h 170"/>
                <a:gd name="T100" fmla="*/ 110 w 150"/>
                <a:gd name="T101" fmla="*/ 19 h 170"/>
                <a:gd name="T102" fmla="*/ 120 w 150"/>
                <a:gd name="T103" fmla="*/ 15 h 170"/>
                <a:gd name="T104" fmla="*/ 135 w 150"/>
                <a:gd name="T105" fmla="*/ 9 h 170"/>
                <a:gd name="T106" fmla="*/ 150 w 150"/>
                <a:gd name="T107" fmla="*/ 2 h 170"/>
                <a:gd name="T108" fmla="*/ 108 w 150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70">
                  <a:moveTo>
                    <a:pt x="108" y="0"/>
                  </a:moveTo>
                  <a:lnTo>
                    <a:pt x="97" y="4"/>
                  </a:lnTo>
                  <a:lnTo>
                    <a:pt x="84" y="11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4"/>
                  </a:lnTo>
                  <a:lnTo>
                    <a:pt x="51" y="28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1"/>
                  </a:lnTo>
                  <a:lnTo>
                    <a:pt x="21" y="153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70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3"/>
                  </a:lnTo>
                  <a:lnTo>
                    <a:pt x="123" y="144"/>
                  </a:lnTo>
                  <a:lnTo>
                    <a:pt x="135" y="136"/>
                  </a:lnTo>
                  <a:lnTo>
                    <a:pt x="91" y="136"/>
                  </a:lnTo>
                  <a:lnTo>
                    <a:pt x="82" y="134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3"/>
                  </a:lnTo>
                  <a:lnTo>
                    <a:pt x="80" y="34"/>
                  </a:lnTo>
                  <a:lnTo>
                    <a:pt x="93" y="28"/>
                  </a:lnTo>
                  <a:lnTo>
                    <a:pt x="95" y="28"/>
                  </a:lnTo>
                  <a:lnTo>
                    <a:pt x="101" y="24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9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5" name="Freeform 372">
              <a:extLst>
                <a:ext uri="{FF2B5EF4-FFF2-40B4-BE49-F238E27FC236}">
                  <a16:creationId xmlns:a16="http://schemas.microsoft.com/office/drawing/2014/main" id="{9D0F190F-A856-8343-8E82-770BB047E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213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6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5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7 w 89"/>
                <a:gd name="T17" fmla="*/ 74 h 80"/>
                <a:gd name="T18" fmla="*/ 13 w 89"/>
                <a:gd name="T19" fmla="*/ 78 h 80"/>
                <a:gd name="T20" fmla="*/ 26 w 89"/>
                <a:gd name="T21" fmla="*/ 80 h 80"/>
                <a:gd name="T22" fmla="*/ 34 w 89"/>
                <a:gd name="T23" fmla="*/ 80 h 80"/>
                <a:gd name="T24" fmla="*/ 43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2 w 89"/>
                <a:gd name="T37" fmla="*/ 12 h 80"/>
                <a:gd name="T38" fmla="*/ 68 w 89"/>
                <a:gd name="T39" fmla="*/ 8 h 80"/>
                <a:gd name="T40" fmla="*/ 79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6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5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26" y="80"/>
                  </a:lnTo>
                  <a:lnTo>
                    <a:pt x="34" y="80"/>
                  </a:lnTo>
                  <a:lnTo>
                    <a:pt x="43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2" y="12"/>
                  </a:lnTo>
                  <a:lnTo>
                    <a:pt x="68" y="8"/>
                  </a:lnTo>
                  <a:lnTo>
                    <a:pt x="79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6" name="Freeform 373">
              <a:extLst>
                <a:ext uri="{FF2B5EF4-FFF2-40B4-BE49-F238E27FC236}">
                  <a16:creationId xmlns:a16="http://schemas.microsoft.com/office/drawing/2014/main" id="{2FFFC5B1-8DE3-8642-86E5-4C95EA539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3554413"/>
              <a:ext cx="58738" cy="87313"/>
            </a:xfrm>
            <a:custGeom>
              <a:avLst/>
              <a:gdLst>
                <a:gd name="T0" fmla="*/ 66 w 191"/>
                <a:gd name="T1" fmla="*/ 0 h 284"/>
                <a:gd name="T2" fmla="*/ 57 w 191"/>
                <a:gd name="T3" fmla="*/ 0 h 284"/>
                <a:gd name="T4" fmla="*/ 45 w 191"/>
                <a:gd name="T5" fmla="*/ 0 h 284"/>
                <a:gd name="T6" fmla="*/ 32 w 191"/>
                <a:gd name="T7" fmla="*/ 2 h 284"/>
                <a:gd name="T8" fmla="*/ 21 w 191"/>
                <a:gd name="T9" fmla="*/ 6 h 284"/>
                <a:gd name="T10" fmla="*/ 11 w 191"/>
                <a:gd name="T11" fmla="*/ 11 h 284"/>
                <a:gd name="T12" fmla="*/ 0 w 191"/>
                <a:gd name="T13" fmla="*/ 15 h 284"/>
                <a:gd name="T14" fmla="*/ 55 w 191"/>
                <a:gd name="T15" fmla="*/ 17 h 284"/>
                <a:gd name="T16" fmla="*/ 64 w 191"/>
                <a:gd name="T17" fmla="*/ 17 h 284"/>
                <a:gd name="T18" fmla="*/ 76 w 191"/>
                <a:gd name="T19" fmla="*/ 21 h 284"/>
                <a:gd name="T20" fmla="*/ 85 w 191"/>
                <a:gd name="T21" fmla="*/ 25 h 284"/>
                <a:gd name="T22" fmla="*/ 93 w 191"/>
                <a:gd name="T23" fmla="*/ 32 h 284"/>
                <a:gd name="T24" fmla="*/ 98 w 191"/>
                <a:gd name="T25" fmla="*/ 38 h 284"/>
                <a:gd name="T26" fmla="*/ 102 w 191"/>
                <a:gd name="T27" fmla="*/ 49 h 284"/>
                <a:gd name="T28" fmla="*/ 104 w 191"/>
                <a:gd name="T29" fmla="*/ 59 h 284"/>
                <a:gd name="T30" fmla="*/ 106 w 191"/>
                <a:gd name="T31" fmla="*/ 72 h 284"/>
                <a:gd name="T32" fmla="*/ 106 w 191"/>
                <a:gd name="T33" fmla="*/ 89 h 284"/>
                <a:gd name="T34" fmla="*/ 106 w 191"/>
                <a:gd name="T35" fmla="*/ 99 h 284"/>
                <a:gd name="T36" fmla="*/ 91 w 191"/>
                <a:gd name="T37" fmla="*/ 104 h 284"/>
                <a:gd name="T38" fmla="*/ 76 w 191"/>
                <a:gd name="T39" fmla="*/ 110 h 284"/>
                <a:gd name="T40" fmla="*/ 64 w 191"/>
                <a:gd name="T41" fmla="*/ 114 h 284"/>
                <a:gd name="T42" fmla="*/ 106 w 191"/>
                <a:gd name="T43" fmla="*/ 116 h 284"/>
                <a:gd name="T44" fmla="*/ 106 w 191"/>
                <a:gd name="T45" fmla="*/ 220 h 284"/>
                <a:gd name="T46" fmla="*/ 98 w 191"/>
                <a:gd name="T47" fmla="*/ 226 h 284"/>
                <a:gd name="T48" fmla="*/ 87 w 191"/>
                <a:gd name="T49" fmla="*/ 235 h 284"/>
                <a:gd name="T50" fmla="*/ 106 w 191"/>
                <a:gd name="T51" fmla="*/ 239 h 284"/>
                <a:gd name="T52" fmla="*/ 108 w 191"/>
                <a:gd name="T53" fmla="*/ 254 h 284"/>
                <a:gd name="T54" fmla="*/ 110 w 191"/>
                <a:gd name="T55" fmla="*/ 265 h 284"/>
                <a:gd name="T56" fmla="*/ 114 w 191"/>
                <a:gd name="T57" fmla="*/ 273 h 284"/>
                <a:gd name="T58" fmla="*/ 117 w 191"/>
                <a:gd name="T59" fmla="*/ 275 h 284"/>
                <a:gd name="T60" fmla="*/ 127 w 191"/>
                <a:gd name="T61" fmla="*/ 281 h 284"/>
                <a:gd name="T62" fmla="*/ 138 w 191"/>
                <a:gd name="T63" fmla="*/ 284 h 284"/>
                <a:gd name="T64" fmla="*/ 146 w 191"/>
                <a:gd name="T65" fmla="*/ 281 h 284"/>
                <a:gd name="T66" fmla="*/ 155 w 191"/>
                <a:gd name="T67" fmla="*/ 279 h 284"/>
                <a:gd name="T68" fmla="*/ 163 w 191"/>
                <a:gd name="T69" fmla="*/ 275 h 284"/>
                <a:gd name="T70" fmla="*/ 174 w 191"/>
                <a:gd name="T71" fmla="*/ 269 h 284"/>
                <a:gd name="T72" fmla="*/ 182 w 191"/>
                <a:gd name="T73" fmla="*/ 260 h 284"/>
                <a:gd name="T74" fmla="*/ 191 w 191"/>
                <a:gd name="T75" fmla="*/ 250 h 284"/>
                <a:gd name="T76" fmla="*/ 170 w 191"/>
                <a:gd name="T77" fmla="*/ 245 h 284"/>
                <a:gd name="T78" fmla="*/ 161 w 191"/>
                <a:gd name="T79" fmla="*/ 243 h 284"/>
                <a:gd name="T80" fmla="*/ 161 w 191"/>
                <a:gd name="T81" fmla="*/ 241 h 284"/>
                <a:gd name="T82" fmla="*/ 157 w 191"/>
                <a:gd name="T83" fmla="*/ 231 h 284"/>
                <a:gd name="T84" fmla="*/ 155 w 191"/>
                <a:gd name="T85" fmla="*/ 224 h 284"/>
                <a:gd name="T86" fmla="*/ 155 w 191"/>
                <a:gd name="T87" fmla="*/ 216 h 284"/>
                <a:gd name="T88" fmla="*/ 155 w 191"/>
                <a:gd name="T89" fmla="*/ 201 h 284"/>
                <a:gd name="T90" fmla="*/ 155 w 191"/>
                <a:gd name="T91" fmla="*/ 184 h 284"/>
                <a:gd name="T92" fmla="*/ 155 w 191"/>
                <a:gd name="T93" fmla="*/ 91 h 284"/>
                <a:gd name="T94" fmla="*/ 155 w 191"/>
                <a:gd name="T95" fmla="*/ 85 h 284"/>
                <a:gd name="T96" fmla="*/ 155 w 191"/>
                <a:gd name="T97" fmla="*/ 70 h 284"/>
                <a:gd name="T98" fmla="*/ 153 w 191"/>
                <a:gd name="T99" fmla="*/ 57 h 284"/>
                <a:gd name="T100" fmla="*/ 153 w 191"/>
                <a:gd name="T101" fmla="*/ 47 h 284"/>
                <a:gd name="T102" fmla="*/ 150 w 191"/>
                <a:gd name="T103" fmla="*/ 40 h 284"/>
                <a:gd name="T104" fmla="*/ 148 w 191"/>
                <a:gd name="T105" fmla="*/ 36 h 284"/>
                <a:gd name="T106" fmla="*/ 142 w 191"/>
                <a:gd name="T107" fmla="*/ 25 h 284"/>
                <a:gd name="T108" fmla="*/ 134 w 191"/>
                <a:gd name="T109" fmla="*/ 19 h 284"/>
                <a:gd name="T110" fmla="*/ 123 w 191"/>
                <a:gd name="T111" fmla="*/ 11 h 284"/>
                <a:gd name="T112" fmla="*/ 112 w 191"/>
                <a:gd name="T113" fmla="*/ 6 h 284"/>
                <a:gd name="T114" fmla="*/ 102 w 191"/>
                <a:gd name="T115" fmla="*/ 4 h 284"/>
                <a:gd name="T116" fmla="*/ 91 w 191"/>
                <a:gd name="T117" fmla="*/ 2 h 284"/>
                <a:gd name="T118" fmla="*/ 79 w 191"/>
                <a:gd name="T119" fmla="*/ 0 h 284"/>
                <a:gd name="T120" fmla="*/ 66 w 191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4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2"/>
                  </a:lnTo>
                  <a:lnTo>
                    <a:pt x="98" y="38"/>
                  </a:lnTo>
                  <a:lnTo>
                    <a:pt x="102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4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9"/>
                  </a:lnTo>
                  <a:lnTo>
                    <a:pt x="182" y="260"/>
                  </a:lnTo>
                  <a:lnTo>
                    <a:pt x="191" y="250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1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5"/>
                  </a:lnTo>
                  <a:lnTo>
                    <a:pt x="155" y="70"/>
                  </a:lnTo>
                  <a:lnTo>
                    <a:pt x="153" y="57"/>
                  </a:lnTo>
                  <a:lnTo>
                    <a:pt x="153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7" name="Freeform 374">
              <a:extLst>
                <a:ext uri="{FF2B5EF4-FFF2-40B4-BE49-F238E27FC236}">
                  <a16:creationId xmlns:a16="http://schemas.microsoft.com/office/drawing/2014/main" id="{98DBD90D-89BF-5947-9F61-E82491880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8075" y="3149600"/>
              <a:ext cx="942975" cy="377825"/>
            </a:xfrm>
            <a:custGeom>
              <a:avLst/>
              <a:gdLst>
                <a:gd name="T0" fmla="*/ 0 w 3072"/>
                <a:gd name="T1" fmla="*/ 0 h 1227"/>
                <a:gd name="T2" fmla="*/ 0 w 3072"/>
                <a:gd name="T3" fmla="*/ 1227 h 1227"/>
                <a:gd name="T4" fmla="*/ 3072 w 3072"/>
                <a:gd name="T5" fmla="*/ 0 h 1227"/>
                <a:gd name="T6" fmla="*/ 3072 w 3072"/>
                <a:gd name="T7" fmla="*/ 1227 h 1227"/>
                <a:gd name="T8" fmla="*/ 307 w 3072"/>
                <a:gd name="T9" fmla="*/ 1022 h 1227"/>
                <a:gd name="T10" fmla="*/ 2765 w 3072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2" h="1227">
                  <a:moveTo>
                    <a:pt x="0" y="0"/>
                  </a:moveTo>
                  <a:lnTo>
                    <a:pt x="0" y="1227"/>
                  </a:lnTo>
                  <a:moveTo>
                    <a:pt x="3072" y="0"/>
                  </a:moveTo>
                  <a:lnTo>
                    <a:pt x="3072" y="1227"/>
                  </a:lnTo>
                  <a:moveTo>
                    <a:pt x="307" y="1022"/>
                  </a:moveTo>
                  <a:lnTo>
                    <a:pt x="276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8" name="Freeform 375">
              <a:extLst>
                <a:ext uri="{FF2B5EF4-FFF2-40B4-BE49-F238E27FC236}">
                  <a16:creationId xmlns:a16="http://schemas.microsoft.com/office/drawing/2014/main" id="{49B49493-05B3-654C-B79B-604B4660C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075" y="3448050"/>
              <a:ext cx="93663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9" name="Freeform 376">
              <a:extLst>
                <a:ext uri="{FF2B5EF4-FFF2-40B4-BE49-F238E27FC236}">
                  <a16:creationId xmlns:a16="http://schemas.microsoft.com/office/drawing/2014/main" id="{E2B39777-2528-804E-87E6-BFEBBA0C3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738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0" name="Freeform 377">
              <a:extLst>
                <a:ext uri="{FF2B5EF4-FFF2-40B4-BE49-F238E27FC236}">
                  <a16:creationId xmlns:a16="http://schemas.microsoft.com/office/drawing/2014/main" id="{CB82DD8F-84CF-2F4D-A155-2B2E1780D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03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8 w 59"/>
                <a:gd name="T3" fmla="*/ 6 h 14"/>
                <a:gd name="T4" fmla="*/ 19 w 59"/>
                <a:gd name="T5" fmla="*/ 10 h 14"/>
                <a:gd name="T6" fmla="*/ 9 w 59"/>
                <a:gd name="T7" fmla="*/ 12 h 14"/>
                <a:gd name="T8" fmla="*/ 0 w 59"/>
                <a:gd name="T9" fmla="*/ 14 h 14"/>
                <a:gd name="T10" fmla="*/ 45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1" name="Freeform 378">
              <a:extLst>
                <a:ext uri="{FF2B5EF4-FFF2-40B4-BE49-F238E27FC236}">
                  <a16:creationId xmlns:a16="http://schemas.microsoft.com/office/drawing/2014/main" id="{0E3C02ED-5252-EB4F-82EF-2DDC28F26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36963"/>
              <a:ext cx="11113" cy="7938"/>
            </a:xfrm>
            <a:custGeom>
              <a:avLst/>
              <a:gdLst>
                <a:gd name="T0" fmla="*/ 32 w 32"/>
                <a:gd name="T1" fmla="*/ 0 h 27"/>
                <a:gd name="T2" fmla="*/ 23 w 32"/>
                <a:gd name="T3" fmla="*/ 8 h 27"/>
                <a:gd name="T4" fmla="*/ 15 w 32"/>
                <a:gd name="T5" fmla="*/ 17 h 27"/>
                <a:gd name="T6" fmla="*/ 8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3" y="8"/>
                  </a:lnTo>
                  <a:lnTo>
                    <a:pt x="15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2" name="Freeform 379">
              <a:extLst>
                <a:ext uri="{FF2B5EF4-FFF2-40B4-BE49-F238E27FC236}">
                  <a16:creationId xmlns:a16="http://schemas.microsoft.com/office/drawing/2014/main" id="{E1A07A9C-5109-A944-804D-C5392406A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8 w 150"/>
                <a:gd name="T3" fmla="*/ 4 h 169"/>
                <a:gd name="T4" fmla="*/ 85 w 150"/>
                <a:gd name="T5" fmla="*/ 10 h 169"/>
                <a:gd name="T6" fmla="*/ 76 w 150"/>
                <a:gd name="T7" fmla="*/ 15 h 169"/>
                <a:gd name="T8" fmla="*/ 66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3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9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7 w 150"/>
                <a:gd name="T35" fmla="*/ 131 h 169"/>
                <a:gd name="T36" fmla="*/ 11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4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8 w 150"/>
                <a:gd name="T55" fmla="*/ 161 h 169"/>
                <a:gd name="T56" fmla="*/ 100 w 150"/>
                <a:gd name="T57" fmla="*/ 161 h 169"/>
                <a:gd name="T58" fmla="*/ 106 w 150"/>
                <a:gd name="T59" fmla="*/ 157 h 169"/>
                <a:gd name="T60" fmla="*/ 115 w 150"/>
                <a:gd name="T61" fmla="*/ 152 h 169"/>
                <a:gd name="T62" fmla="*/ 123 w 150"/>
                <a:gd name="T63" fmla="*/ 144 h 169"/>
                <a:gd name="T64" fmla="*/ 136 w 150"/>
                <a:gd name="T65" fmla="*/ 135 h 169"/>
                <a:gd name="T66" fmla="*/ 91 w 150"/>
                <a:gd name="T67" fmla="*/ 135 h 169"/>
                <a:gd name="T68" fmla="*/ 83 w 150"/>
                <a:gd name="T69" fmla="*/ 133 h 169"/>
                <a:gd name="T70" fmla="*/ 72 w 150"/>
                <a:gd name="T71" fmla="*/ 129 h 169"/>
                <a:gd name="T72" fmla="*/ 64 w 150"/>
                <a:gd name="T73" fmla="*/ 121 h 169"/>
                <a:gd name="T74" fmla="*/ 62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4 w 150"/>
                <a:gd name="T89" fmla="*/ 49 h 169"/>
                <a:gd name="T90" fmla="*/ 72 w 150"/>
                <a:gd name="T91" fmla="*/ 42 h 169"/>
                <a:gd name="T92" fmla="*/ 81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2 w 150"/>
                <a:gd name="T99" fmla="*/ 23 h 169"/>
                <a:gd name="T100" fmla="*/ 110 w 150"/>
                <a:gd name="T101" fmla="*/ 19 h 169"/>
                <a:gd name="T102" fmla="*/ 121 w 150"/>
                <a:gd name="T103" fmla="*/ 15 h 169"/>
                <a:gd name="T104" fmla="*/ 136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6" y="15"/>
                  </a:lnTo>
                  <a:lnTo>
                    <a:pt x="66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2" y="23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3" name="Freeform 380">
              <a:extLst>
                <a:ext uri="{FF2B5EF4-FFF2-40B4-BE49-F238E27FC236}">
                  <a16:creationId xmlns:a16="http://schemas.microsoft.com/office/drawing/2014/main" id="{42BBE330-B58E-0348-8761-EB503DC1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638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0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2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8 w 89"/>
                <a:gd name="T27" fmla="*/ 66 h 81"/>
                <a:gd name="T28" fmla="*/ 51 w 89"/>
                <a:gd name="T29" fmla="*/ 53 h 81"/>
                <a:gd name="T30" fmla="*/ 48 w 89"/>
                <a:gd name="T31" fmla="*/ 36 h 81"/>
                <a:gd name="T32" fmla="*/ 48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0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2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8" y="66"/>
                  </a:lnTo>
                  <a:lnTo>
                    <a:pt x="51" y="53"/>
                  </a:lnTo>
                  <a:lnTo>
                    <a:pt x="48" y="36"/>
                  </a:lnTo>
                  <a:lnTo>
                    <a:pt x="48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4" name="Freeform 381">
              <a:extLst>
                <a:ext uri="{FF2B5EF4-FFF2-40B4-BE49-F238E27FC236}">
                  <a16:creationId xmlns:a16="http://schemas.microsoft.com/office/drawing/2014/main" id="{337812CD-9089-F540-BED9-F85CC1A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0" y="3568700"/>
              <a:ext cx="57150" cy="87313"/>
            </a:xfrm>
            <a:custGeom>
              <a:avLst/>
              <a:gdLst>
                <a:gd name="T0" fmla="*/ 65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1 w 190"/>
                <a:gd name="T7" fmla="*/ 2 h 283"/>
                <a:gd name="T8" fmla="*/ 21 w 190"/>
                <a:gd name="T9" fmla="*/ 6 h 283"/>
                <a:gd name="T10" fmla="*/ 10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4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1 w 190"/>
                <a:gd name="T27" fmla="*/ 48 h 283"/>
                <a:gd name="T28" fmla="*/ 103 w 190"/>
                <a:gd name="T29" fmla="*/ 59 h 283"/>
                <a:gd name="T30" fmla="*/ 105 w 190"/>
                <a:gd name="T31" fmla="*/ 72 h 283"/>
                <a:gd name="T32" fmla="*/ 105 w 190"/>
                <a:gd name="T33" fmla="*/ 89 h 283"/>
                <a:gd name="T34" fmla="*/ 105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5 w 190"/>
                <a:gd name="T43" fmla="*/ 116 h 283"/>
                <a:gd name="T44" fmla="*/ 105 w 190"/>
                <a:gd name="T45" fmla="*/ 220 h 283"/>
                <a:gd name="T46" fmla="*/ 97 w 190"/>
                <a:gd name="T47" fmla="*/ 226 h 283"/>
                <a:gd name="T48" fmla="*/ 86 w 190"/>
                <a:gd name="T49" fmla="*/ 235 h 283"/>
                <a:gd name="T50" fmla="*/ 105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7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6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1 w 190"/>
                <a:gd name="T107" fmla="*/ 25 h 283"/>
                <a:gd name="T108" fmla="*/ 133 w 190"/>
                <a:gd name="T109" fmla="*/ 19 h 283"/>
                <a:gd name="T110" fmla="*/ 122 w 190"/>
                <a:gd name="T111" fmla="*/ 10 h 283"/>
                <a:gd name="T112" fmla="*/ 112 w 190"/>
                <a:gd name="T113" fmla="*/ 6 h 283"/>
                <a:gd name="T114" fmla="*/ 101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5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1" y="2"/>
                  </a:lnTo>
                  <a:lnTo>
                    <a:pt x="21" y="6"/>
                  </a:lnTo>
                  <a:lnTo>
                    <a:pt x="10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1" y="48"/>
                  </a:lnTo>
                  <a:lnTo>
                    <a:pt x="103" y="59"/>
                  </a:lnTo>
                  <a:lnTo>
                    <a:pt x="105" y="72"/>
                  </a:lnTo>
                  <a:lnTo>
                    <a:pt x="105" y="89"/>
                  </a:lnTo>
                  <a:lnTo>
                    <a:pt x="105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5" y="116"/>
                  </a:lnTo>
                  <a:lnTo>
                    <a:pt x="105" y="220"/>
                  </a:lnTo>
                  <a:lnTo>
                    <a:pt x="97" y="226"/>
                  </a:lnTo>
                  <a:lnTo>
                    <a:pt x="86" y="235"/>
                  </a:lnTo>
                  <a:lnTo>
                    <a:pt x="105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1" y="25"/>
                  </a:lnTo>
                  <a:lnTo>
                    <a:pt x="133" y="19"/>
                  </a:lnTo>
                  <a:lnTo>
                    <a:pt x="122" y="10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5" name="Freeform 382">
              <a:extLst>
                <a:ext uri="{FF2B5EF4-FFF2-40B4-BE49-F238E27FC236}">
                  <a16:creationId xmlns:a16="http://schemas.microsoft.com/office/drawing/2014/main" id="{54548A7A-7D6E-4E47-9B09-0A2894FFC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1050" y="3149600"/>
              <a:ext cx="942975" cy="377825"/>
            </a:xfrm>
            <a:custGeom>
              <a:avLst/>
              <a:gdLst>
                <a:gd name="T0" fmla="*/ 0 w 3069"/>
                <a:gd name="T1" fmla="*/ 0 h 1227"/>
                <a:gd name="T2" fmla="*/ 0 w 3069"/>
                <a:gd name="T3" fmla="*/ 1227 h 1227"/>
                <a:gd name="T4" fmla="*/ 3069 w 3069"/>
                <a:gd name="T5" fmla="*/ 0 h 1227"/>
                <a:gd name="T6" fmla="*/ 3069 w 3069"/>
                <a:gd name="T7" fmla="*/ 1227 h 1227"/>
                <a:gd name="T8" fmla="*/ 307 w 3069"/>
                <a:gd name="T9" fmla="*/ 1022 h 1227"/>
                <a:gd name="T10" fmla="*/ 2762 w 3069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9" h="1227">
                  <a:moveTo>
                    <a:pt x="0" y="0"/>
                  </a:moveTo>
                  <a:lnTo>
                    <a:pt x="0" y="1227"/>
                  </a:lnTo>
                  <a:moveTo>
                    <a:pt x="3069" y="0"/>
                  </a:moveTo>
                  <a:lnTo>
                    <a:pt x="3069" y="1227"/>
                  </a:lnTo>
                  <a:moveTo>
                    <a:pt x="307" y="1022"/>
                  </a:moveTo>
                  <a:lnTo>
                    <a:pt x="2762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6" name="Freeform 383">
              <a:extLst>
                <a:ext uri="{FF2B5EF4-FFF2-40B4-BE49-F238E27FC236}">
                  <a16:creationId xmlns:a16="http://schemas.microsoft.com/office/drawing/2014/main" id="{63857136-7F48-744E-B9ED-7AB6DB9BA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1050" y="3448050"/>
              <a:ext cx="95250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7" name="Freeform 384">
              <a:extLst>
                <a:ext uri="{FF2B5EF4-FFF2-40B4-BE49-F238E27FC236}">
                  <a16:creationId xmlns:a16="http://schemas.microsoft.com/office/drawing/2014/main" id="{6EF2647C-788F-A948-84C2-EC66FD084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3448050"/>
              <a:ext cx="95250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8" name="Freeform 385">
              <a:extLst>
                <a:ext uri="{FF2B5EF4-FFF2-40B4-BE49-F238E27FC236}">
                  <a16:creationId xmlns:a16="http://schemas.microsoft.com/office/drawing/2014/main" id="{DB7B47FF-B1AE-4248-97C4-84D962D76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3641725"/>
              <a:ext cx="17463" cy="3175"/>
            </a:xfrm>
            <a:custGeom>
              <a:avLst/>
              <a:gdLst>
                <a:gd name="T0" fmla="*/ 41 w 60"/>
                <a:gd name="T1" fmla="*/ 0 h 14"/>
                <a:gd name="T2" fmla="*/ 28 w 60"/>
                <a:gd name="T3" fmla="*/ 6 h 14"/>
                <a:gd name="T4" fmla="*/ 20 w 60"/>
                <a:gd name="T5" fmla="*/ 10 h 14"/>
                <a:gd name="T6" fmla="*/ 9 w 60"/>
                <a:gd name="T7" fmla="*/ 12 h 14"/>
                <a:gd name="T8" fmla="*/ 0 w 60"/>
                <a:gd name="T9" fmla="*/ 14 h 14"/>
                <a:gd name="T10" fmla="*/ 45 w 60"/>
                <a:gd name="T11" fmla="*/ 14 h 14"/>
                <a:gd name="T12" fmla="*/ 60 w 60"/>
                <a:gd name="T13" fmla="*/ 4 h 14"/>
                <a:gd name="T14" fmla="*/ 41 w 60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4">
                  <a:moveTo>
                    <a:pt x="41" y="0"/>
                  </a:moveTo>
                  <a:lnTo>
                    <a:pt x="28" y="6"/>
                  </a:lnTo>
                  <a:lnTo>
                    <a:pt x="20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9" name="Freeform 386">
              <a:extLst>
                <a:ext uri="{FF2B5EF4-FFF2-40B4-BE49-F238E27FC236}">
                  <a16:creationId xmlns:a16="http://schemas.microsoft.com/office/drawing/2014/main" id="{AA5C1659-3FD8-C24C-A47A-506595030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3636963"/>
              <a:ext cx="9525" cy="7938"/>
            </a:xfrm>
            <a:custGeom>
              <a:avLst/>
              <a:gdLst>
                <a:gd name="T0" fmla="*/ 32 w 32"/>
                <a:gd name="T1" fmla="*/ 0 h 27"/>
                <a:gd name="T2" fmla="*/ 24 w 32"/>
                <a:gd name="T3" fmla="*/ 8 h 27"/>
                <a:gd name="T4" fmla="*/ 15 w 32"/>
                <a:gd name="T5" fmla="*/ 17 h 27"/>
                <a:gd name="T6" fmla="*/ 9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4" y="8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0" name="Freeform 387">
              <a:extLst>
                <a:ext uri="{FF2B5EF4-FFF2-40B4-BE49-F238E27FC236}">
                  <a16:creationId xmlns:a16="http://schemas.microsoft.com/office/drawing/2014/main" id="{51269E0E-0F8C-D043-BD6B-1BE528EE3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03625"/>
              <a:ext cx="46038" cy="52388"/>
            </a:xfrm>
            <a:custGeom>
              <a:avLst/>
              <a:gdLst>
                <a:gd name="T0" fmla="*/ 108 w 151"/>
                <a:gd name="T1" fmla="*/ 0 h 169"/>
                <a:gd name="T2" fmla="*/ 98 w 151"/>
                <a:gd name="T3" fmla="*/ 4 h 169"/>
                <a:gd name="T4" fmla="*/ 85 w 151"/>
                <a:gd name="T5" fmla="*/ 10 h 169"/>
                <a:gd name="T6" fmla="*/ 77 w 151"/>
                <a:gd name="T7" fmla="*/ 15 h 169"/>
                <a:gd name="T8" fmla="*/ 66 w 151"/>
                <a:gd name="T9" fmla="*/ 19 h 169"/>
                <a:gd name="T10" fmla="*/ 60 w 151"/>
                <a:gd name="T11" fmla="*/ 23 h 169"/>
                <a:gd name="T12" fmla="*/ 51 w 151"/>
                <a:gd name="T13" fmla="*/ 27 h 169"/>
                <a:gd name="T14" fmla="*/ 43 w 151"/>
                <a:gd name="T15" fmla="*/ 34 h 169"/>
                <a:gd name="T16" fmla="*/ 32 w 151"/>
                <a:gd name="T17" fmla="*/ 40 h 169"/>
                <a:gd name="T18" fmla="*/ 24 w 151"/>
                <a:gd name="T19" fmla="*/ 49 h 169"/>
                <a:gd name="T20" fmla="*/ 15 w 151"/>
                <a:gd name="T21" fmla="*/ 57 h 169"/>
                <a:gd name="T22" fmla="*/ 9 w 151"/>
                <a:gd name="T23" fmla="*/ 66 h 169"/>
                <a:gd name="T24" fmla="*/ 5 w 151"/>
                <a:gd name="T25" fmla="*/ 76 h 169"/>
                <a:gd name="T26" fmla="*/ 3 w 151"/>
                <a:gd name="T27" fmla="*/ 87 h 169"/>
                <a:gd name="T28" fmla="*/ 0 w 151"/>
                <a:gd name="T29" fmla="*/ 99 h 169"/>
                <a:gd name="T30" fmla="*/ 0 w 151"/>
                <a:gd name="T31" fmla="*/ 108 h 169"/>
                <a:gd name="T32" fmla="*/ 3 w 151"/>
                <a:gd name="T33" fmla="*/ 121 h 169"/>
                <a:gd name="T34" fmla="*/ 7 w 151"/>
                <a:gd name="T35" fmla="*/ 131 h 169"/>
                <a:gd name="T36" fmla="*/ 11 w 151"/>
                <a:gd name="T37" fmla="*/ 140 h 169"/>
                <a:gd name="T38" fmla="*/ 20 w 151"/>
                <a:gd name="T39" fmla="*/ 150 h 169"/>
                <a:gd name="T40" fmla="*/ 22 w 151"/>
                <a:gd name="T41" fmla="*/ 152 h 169"/>
                <a:gd name="T42" fmla="*/ 32 w 151"/>
                <a:gd name="T43" fmla="*/ 159 h 169"/>
                <a:gd name="T44" fmla="*/ 41 w 151"/>
                <a:gd name="T45" fmla="*/ 165 h 169"/>
                <a:gd name="T46" fmla="*/ 53 w 151"/>
                <a:gd name="T47" fmla="*/ 167 h 169"/>
                <a:gd name="T48" fmla="*/ 64 w 151"/>
                <a:gd name="T49" fmla="*/ 169 h 169"/>
                <a:gd name="T50" fmla="*/ 77 w 151"/>
                <a:gd name="T51" fmla="*/ 167 h 169"/>
                <a:gd name="T52" fmla="*/ 87 w 151"/>
                <a:gd name="T53" fmla="*/ 165 h 169"/>
                <a:gd name="T54" fmla="*/ 98 w 151"/>
                <a:gd name="T55" fmla="*/ 161 h 169"/>
                <a:gd name="T56" fmla="*/ 100 w 151"/>
                <a:gd name="T57" fmla="*/ 161 h 169"/>
                <a:gd name="T58" fmla="*/ 106 w 151"/>
                <a:gd name="T59" fmla="*/ 157 h 169"/>
                <a:gd name="T60" fmla="*/ 115 w 151"/>
                <a:gd name="T61" fmla="*/ 152 h 169"/>
                <a:gd name="T62" fmla="*/ 123 w 151"/>
                <a:gd name="T63" fmla="*/ 144 h 169"/>
                <a:gd name="T64" fmla="*/ 136 w 151"/>
                <a:gd name="T65" fmla="*/ 135 h 169"/>
                <a:gd name="T66" fmla="*/ 91 w 151"/>
                <a:gd name="T67" fmla="*/ 135 h 169"/>
                <a:gd name="T68" fmla="*/ 83 w 151"/>
                <a:gd name="T69" fmla="*/ 133 h 169"/>
                <a:gd name="T70" fmla="*/ 72 w 151"/>
                <a:gd name="T71" fmla="*/ 129 h 169"/>
                <a:gd name="T72" fmla="*/ 64 w 151"/>
                <a:gd name="T73" fmla="*/ 121 h 169"/>
                <a:gd name="T74" fmla="*/ 62 w 151"/>
                <a:gd name="T75" fmla="*/ 118 h 169"/>
                <a:gd name="T76" fmla="*/ 56 w 151"/>
                <a:gd name="T77" fmla="*/ 108 h 169"/>
                <a:gd name="T78" fmla="*/ 51 w 151"/>
                <a:gd name="T79" fmla="*/ 97 h 169"/>
                <a:gd name="T80" fmla="*/ 51 w 151"/>
                <a:gd name="T81" fmla="*/ 85 h 169"/>
                <a:gd name="T82" fmla="*/ 51 w 151"/>
                <a:gd name="T83" fmla="*/ 76 h 169"/>
                <a:gd name="T84" fmla="*/ 53 w 151"/>
                <a:gd name="T85" fmla="*/ 66 h 169"/>
                <a:gd name="T86" fmla="*/ 60 w 151"/>
                <a:gd name="T87" fmla="*/ 55 h 169"/>
                <a:gd name="T88" fmla="*/ 64 w 151"/>
                <a:gd name="T89" fmla="*/ 49 h 169"/>
                <a:gd name="T90" fmla="*/ 72 w 151"/>
                <a:gd name="T91" fmla="*/ 42 h 169"/>
                <a:gd name="T92" fmla="*/ 81 w 151"/>
                <a:gd name="T93" fmla="*/ 34 h 169"/>
                <a:gd name="T94" fmla="*/ 94 w 151"/>
                <a:gd name="T95" fmla="*/ 27 h 169"/>
                <a:gd name="T96" fmla="*/ 96 w 151"/>
                <a:gd name="T97" fmla="*/ 27 h 169"/>
                <a:gd name="T98" fmla="*/ 102 w 151"/>
                <a:gd name="T99" fmla="*/ 23 h 169"/>
                <a:gd name="T100" fmla="*/ 111 w 151"/>
                <a:gd name="T101" fmla="*/ 19 h 169"/>
                <a:gd name="T102" fmla="*/ 121 w 151"/>
                <a:gd name="T103" fmla="*/ 15 h 169"/>
                <a:gd name="T104" fmla="*/ 136 w 151"/>
                <a:gd name="T105" fmla="*/ 8 h 169"/>
                <a:gd name="T106" fmla="*/ 151 w 151"/>
                <a:gd name="T107" fmla="*/ 2 h 169"/>
                <a:gd name="T108" fmla="*/ 108 w 151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3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3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20" y="150"/>
                  </a:lnTo>
                  <a:lnTo>
                    <a:pt x="22" y="152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6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4" y="27"/>
                  </a:lnTo>
                  <a:lnTo>
                    <a:pt x="96" y="27"/>
                  </a:lnTo>
                  <a:lnTo>
                    <a:pt x="102" y="23"/>
                  </a:lnTo>
                  <a:lnTo>
                    <a:pt x="111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1" name="Freeform 388">
              <a:extLst>
                <a:ext uri="{FF2B5EF4-FFF2-40B4-BE49-F238E27FC236}">
                  <a16:creationId xmlns:a16="http://schemas.microsoft.com/office/drawing/2014/main" id="{3C2B539F-1389-C141-8DC6-7965ACE6B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3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3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2" name="Freeform 389">
              <a:extLst>
                <a:ext uri="{FF2B5EF4-FFF2-40B4-BE49-F238E27FC236}">
                  <a16:creationId xmlns:a16="http://schemas.microsoft.com/office/drawing/2014/main" id="{0CC0C7BA-56BA-3C4C-A633-750AB29F0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5" y="3568700"/>
              <a:ext cx="58738" cy="87313"/>
            </a:xfrm>
            <a:custGeom>
              <a:avLst/>
              <a:gdLst>
                <a:gd name="T0" fmla="*/ 66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2 w 190"/>
                <a:gd name="T7" fmla="*/ 2 h 283"/>
                <a:gd name="T8" fmla="*/ 21 w 190"/>
                <a:gd name="T9" fmla="*/ 6 h 283"/>
                <a:gd name="T10" fmla="*/ 11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5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2 w 190"/>
                <a:gd name="T27" fmla="*/ 48 h 283"/>
                <a:gd name="T28" fmla="*/ 104 w 190"/>
                <a:gd name="T29" fmla="*/ 59 h 283"/>
                <a:gd name="T30" fmla="*/ 106 w 190"/>
                <a:gd name="T31" fmla="*/ 72 h 283"/>
                <a:gd name="T32" fmla="*/ 106 w 190"/>
                <a:gd name="T33" fmla="*/ 89 h 283"/>
                <a:gd name="T34" fmla="*/ 106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6 w 190"/>
                <a:gd name="T43" fmla="*/ 116 h 283"/>
                <a:gd name="T44" fmla="*/ 106 w 190"/>
                <a:gd name="T45" fmla="*/ 220 h 283"/>
                <a:gd name="T46" fmla="*/ 97 w 190"/>
                <a:gd name="T47" fmla="*/ 226 h 283"/>
                <a:gd name="T48" fmla="*/ 87 w 190"/>
                <a:gd name="T49" fmla="*/ 235 h 283"/>
                <a:gd name="T50" fmla="*/ 106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8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7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2 w 190"/>
                <a:gd name="T107" fmla="*/ 25 h 283"/>
                <a:gd name="T108" fmla="*/ 133 w 190"/>
                <a:gd name="T109" fmla="*/ 19 h 283"/>
                <a:gd name="T110" fmla="*/ 123 w 190"/>
                <a:gd name="T111" fmla="*/ 10 h 283"/>
                <a:gd name="T112" fmla="*/ 112 w 190"/>
                <a:gd name="T113" fmla="*/ 6 h 283"/>
                <a:gd name="T114" fmla="*/ 102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6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6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FF431CF-C0B8-5247-B2AC-2602E64C5A2B}"/>
                </a:ext>
              </a:extLst>
            </p:cNvPr>
            <p:cNvSpPr/>
            <p:nvPr/>
          </p:nvSpPr>
          <p:spPr>
            <a:xfrm>
              <a:off x="5022911" y="2189288"/>
              <a:ext cx="2298577" cy="465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7E29B2B-B47C-2B4F-8CA5-B81C0078640C}"/>
                </a:ext>
              </a:extLst>
            </p:cNvPr>
            <p:cNvSpPr txBox="1"/>
            <p:nvPr/>
          </p:nvSpPr>
          <p:spPr>
            <a:xfrm>
              <a:off x="3712563" y="2698760"/>
              <a:ext cx="460662" cy="432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145A4876-9155-774F-9E41-98736F3ED97B}"/>
                </a:ext>
              </a:extLst>
            </p:cNvPr>
            <p:cNvSpPr txBox="1"/>
            <p:nvPr/>
          </p:nvSpPr>
          <p:spPr>
            <a:xfrm>
              <a:off x="5657755" y="2187361"/>
              <a:ext cx="432912" cy="432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A6A720-27A8-0347-8879-97D5C84371D5}"/>
              </a:ext>
            </a:extLst>
          </p:cNvPr>
          <p:cNvCxnSpPr>
            <a:cxnSpLocks/>
          </p:cNvCxnSpPr>
          <p:nvPr/>
        </p:nvCxnSpPr>
        <p:spPr>
          <a:xfrm>
            <a:off x="3538331" y="2287136"/>
            <a:ext cx="0" cy="88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F8994631-64C3-7B4D-8D86-2516887F18A9}"/>
              </a:ext>
            </a:extLst>
          </p:cNvPr>
          <p:cNvCxnSpPr>
            <a:cxnSpLocks/>
          </p:cNvCxnSpPr>
          <p:nvPr/>
        </p:nvCxnSpPr>
        <p:spPr>
          <a:xfrm>
            <a:off x="2252164" y="339605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AE4435D2-3F90-A749-A7A8-C0EA2B60E06E}"/>
                  </a:ext>
                </a:extLst>
              </p:cNvPr>
              <p:cNvSpPr txBox="1"/>
              <p:nvPr/>
            </p:nvSpPr>
            <p:spPr>
              <a:xfrm>
                <a:off x="796640" y="3226777"/>
                <a:ext cx="7860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𝑮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AE4435D2-3F90-A749-A7A8-C0EA2B60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40" y="3226777"/>
                <a:ext cx="786075" cy="338554"/>
              </a:xfrm>
              <a:prstGeom prst="rect">
                <a:avLst/>
              </a:prstGeom>
              <a:blipFill>
                <a:blip r:embed="rId3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EF49DA16-865C-7A43-977E-B3681CFE15F7}"/>
              </a:ext>
            </a:extLst>
          </p:cNvPr>
          <p:cNvCxnSpPr>
            <a:cxnSpLocks/>
          </p:cNvCxnSpPr>
          <p:nvPr/>
        </p:nvCxnSpPr>
        <p:spPr>
          <a:xfrm>
            <a:off x="2252164" y="4045219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A283C377-2C57-C746-993D-A40356710E6E}"/>
              </a:ext>
            </a:extLst>
          </p:cNvPr>
          <p:cNvCxnSpPr>
            <a:cxnSpLocks/>
          </p:cNvCxnSpPr>
          <p:nvPr/>
        </p:nvCxnSpPr>
        <p:spPr>
          <a:xfrm>
            <a:off x="2252164" y="473101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BD6B6175-D846-0842-8777-3D8414B1E766}"/>
                  </a:ext>
                </a:extLst>
              </p:cNvPr>
              <p:cNvSpPr txBox="1"/>
              <p:nvPr/>
            </p:nvSpPr>
            <p:spPr>
              <a:xfrm>
                <a:off x="741221" y="3881803"/>
                <a:ext cx="841494" cy="386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𝑽</m:t>
                        </m:r>
                      </m:e>
                      <m:sub>
                        <m:sSub>
                          <m:sSubPr>
                            <m:ctrlPr>
                              <a:rPr lang="fr-FR" sz="16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fr-FR" sz="16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𝒈</m:t>
                            </m:r>
                          </m:sub>
                        </m:sSub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BD6B6175-D846-0842-8777-3D8414B1E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1" y="3881803"/>
                <a:ext cx="841494" cy="386581"/>
              </a:xfrm>
              <a:prstGeom prst="rect">
                <a:avLst/>
              </a:prstGeom>
              <a:blipFill>
                <a:blip r:embed="rId4"/>
                <a:stretch>
                  <a:fillRect t="-3226" b="-64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266425D8-CAEC-F34B-BE36-1DB931750231}"/>
                  </a:ext>
                </a:extLst>
              </p:cNvPr>
              <p:cNvSpPr txBox="1"/>
              <p:nvPr/>
            </p:nvSpPr>
            <p:spPr>
              <a:xfrm>
                <a:off x="737025" y="4536830"/>
                <a:ext cx="841494" cy="360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𝑽</m:t>
                        </m:r>
                      </m:e>
                      <m:sub>
                        <m:sSub>
                          <m:sSubPr>
                            <m:ctrlPr>
                              <a:rPr lang="fr-FR" sz="16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fr-FR" sz="16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𝒅</m:t>
                            </m:r>
                          </m:sub>
                        </m:sSub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266425D8-CAEC-F34B-BE36-1DB931750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25" y="4536830"/>
                <a:ext cx="841494" cy="360804"/>
              </a:xfrm>
              <a:prstGeom prst="rect">
                <a:avLst/>
              </a:prstGeom>
              <a:blipFill>
                <a:blip r:embed="rId5"/>
                <a:stretch>
                  <a:fillRect t="-6897" b="-137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2" name="Picture 2">
            <a:extLst>
              <a:ext uri="{FF2B5EF4-FFF2-40B4-BE49-F238E27FC236}">
                <a16:creationId xmlns:a16="http://schemas.microsoft.com/office/drawing/2014/main" id="{689B575A-9F2E-0941-82E8-F10C05CA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817" y="2779941"/>
            <a:ext cx="1692399" cy="1937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9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77915541-C7DD-2248-B73F-753E265AA315}"/>
              </a:ext>
            </a:extLst>
          </p:cNvPr>
          <p:cNvCxnSpPr>
            <a:cxnSpLocks/>
            <a:stCxn id="207" idx="1"/>
          </p:cNvCxnSpPr>
          <p:nvPr/>
        </p:nvCxnSpPr>
        <p:spPr>
          <a:xfrm flipH="1">
            <a:off x="2252165" y="2330520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2" name="Straight Connector 811">
            <a:extLst>
              <a:ext uri="{FF2B5EF4-FFF2-40B4-BE49-F238E27FC236}">
                <a16:creationId xmlns:a16="http://schemas.microsoft.com/office/drawing/2014/main" id="{F347C7F9-2066-FF45-B3EA-38D867C00E3E}"/>
              </a:ext>
            </a:extLst>
          </p:cNvPr>
          <p:cNvCxnSpPr>
            <a:cxnSpLocks/>
          </p:cNvCxnSpPr>
          <p:nvPr/>
        </p:nvCxnSpPr>
        <p:spPr>
          <a:xfrm flipH="1">
            <a:off x="2906683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6A3300BE-91D2-3445-8497-DFDE2CD7F9FE}"/>
              </a:ext>
            </a:extLst>
          </p:cNvPr>
          <p:cNvCxnSpPr>
            <a:cxnSpLocks/>
          </p:cNvCxnSpPr>
          <p:nvPr/>
        </p:nvCxnSpPr>
        <p:spPr>
          <a:xfrm flipH="1">
            <a:off x="4215719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4" name="Straight Connector 813">
            <a:extLst>
              <a:ext uri="{FF2B5EF4-FFF2-40B4-BE49-F238E27FC236}">
                <a16:creationId xmlns:a16="http://schemas.microsoft.com/office/drawing/2014/main" id="{7A128018-2CF3-724E-99E5-CF6DA2826444}"/>
              </a:ext>
            </a:extLst>
          </p:cNvPr>
          <p:cNvCxnSpPr>
            <a:cxnSpLocks/>
          </p:cNvCxnSpPr>
          <p:nvPr/>
        </p:nvCxnSpPr>
        <p:spPr>
          <a:xfrm flipH="1">
            <a:off x="4860611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5" name="Straight Connector 814">
            <a:extLst>
              <a:ext uri="{FF2B5EF4-FFF2-40B4-BE49-F238E27FC236}">
                <a16:creationId xmlns:a16="http://schemas.microsoft.com/office/drawing/2014/main" id="{9B825C83-D203-D54A-9473-1B23729673F0}"/>
              </a:ext>
            </a:extLst>
          </p:cNvPr>
          <p:cNvCxnSpPr>
            <a:cxnSpLocks/>
          </p:cNvCxnSpPr>
          <p:nvPr/>
        </p:nvCxnSpPr>
        <p:spPr>
          <a:xfrm flipH="1">
            <a:off x="5515129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64B92656-4765-A549-9D3E-8E6CC2FEDE76}"/>
              </a:ext>
            </a:extLst>
          </p:cNvPr>
          <p:cNvCxnSpPr>
            <a:cxnSpLocks/>
          </p:cNvCxnSpPr>
          <p:nvPr/>
        </p:nvCxnSpPr>
        <p:spPr>
          <a:xfrm flipH="1">
            <a:off x="6179272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9C63B-3E4E-2D49-B39B-AE9D8D55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F158A-9DC7-434B-90A8-F0C72607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23F6B-933A-5A4E-83BB-37AB509C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Tracer les lignes d’influence des efforts intérieurs suivants pour une charge mobile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F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  <a:blipFill>
                <a:blip r:embed="rId2"/>
                <a:stretch>
                  <a:fillRect t="-8163" r="-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8A23B8C-F304-7D4C-8CB8-EFF69DD470D3}"/>
              </a:ext>
            </a:extLst>
          </p:cNvPr>
          <p:cNvGrpSpPr/>
          <p:nvPr/>
        </p:nvGrpSpPr>
        <p:grpSpPr>
          <a:xfrm>
            <a:off x="2169360" y="1882010"/>
            <a:ext cx="4150197" cy="1189463"/>
            <a:chOff x="1965325" y="2002496"/>
            <a:chExt cx="5987257" cy="171597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BBFDB7-ABAB-AB47-AF19-04A5FE33CE6C}"/>
                </a:ext>
              </a:extLst>
            </p:cNvPr>
            <p:cNvSpPr/>
            <p:nvPr/>
          </p:nvSpPr>
          <p:spPr>
            <a:xfrm>
              <a:off x="2648853" y="2360380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203ECA-08A0-2449-8644-E31A2A9598C6}"/>
                </a:ext>
              </a:extLst>
            </p:cNvPr>
            <p:cNvSpPr txBox="1"/>
            <p:nvPr/>
          </p:nvSpPr>
          <p:spPr>
            <a:xfrm>
              <a:off x="4960166" y="234568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1547E-DDEE-984D-9CB6-7887A8454BEE}"/>
                </a:ext>
              </a:extLst>
            </p:cNvPr>
            <p:cNvSpPr txBox="1"/>
            <p:nvPr/>
          </p:nvSpPr>
          <p:spPr>
            <a:xfrm>
              <a:off x="6056049" y="2354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60DCD7-1735-6043-9BF2-A21F1AD37F8A}"/>
                </a:ext>
              </a:extLst>
            </p:cNvPr>
            <p:cNvSpPr txBox="1"/>
            <p:nvPr/>
          </p:nvSpPr>
          <p:spPr>
            <a:xfrm>
              <a:off x="2802802" y="2002496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5B1EBB-0187-3E42-B8BD-AFFC1306A12E}"/>
                </a:ext>
              </a:extLst>
            </p:cNvPr>
            <p:cNvCxnSpPr/>
            <p:nvPr/>
          </p:nvCxnSpPr>
          <p:spPr>
            <a:xfrm rot="5400000">
              <a:off x="2509224" y="2371034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id="{C7A1A866-C8CF-4E43-9D4C-827F495FD34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75644" y="2250031"/>
              <a:ext cx="5976938" cy="146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grpSp>
          <p:nvGrpSpPr>
            <p:cNvPr id="18" name="Group 205">
              <a:extLst>
                <a:ext uri="{FF2B5EF4-FFF2-40B4-BE49-F238E27FC236}">
                  <a16:creationId xmlns:a16="http://schemas.microsoft.com/office/drawing/2014/main" id="{DC6C2CD3-11F1-CC4C-9B6A-113864EB6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5325" y="2251074"/>
              <a:ext cx="5781675" cy="936625"/>
              <a:chOff x="1238" y="1418"/>
              <a:chExt cx="3642" cy="590"/>
            </a:xfrm>
          </p:grpSpPr>
          <p:sp>
            <p:nvSpPr>
              <p:cNvPr id="207" name="Line 6">
                <a:extLst>
                  <a:ext uri="{FF2B5EF4-FFF2-40B4-BE49-F238E27FC236}">
                    <a16:creationId xmlns:a16="http://schemas.microsoft.com/office/drawing/2014/main" id="{776F9DAE-7D5F-AB4C-89B0-94013704C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15" y="1669"/>
                <a:ext cx="2377" cy="9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 dirty="0"/>
              </a:p>
            </p:txBody>
          </p:sp>
          <p:sp>
            <p:nvSpPr>
              <p:cNvPr id="208" name="Freeform 7">
                <a:extLst>
                  <a:ext uri="{FF2B5EF4-FFF2-40B4-BE49-F238E27FC236}">
                    <a16:creationId xmlns:a16="http://schemas.microsoft.com/office/drawing/2014/main" id="{5805F94B-62AE-BD4F-8B46-70C99D55D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9" name="Freeform 8">
                <a:extLst>
                  <a:ext uri="{FF2B5EF4-FFF2-40B4-BE49-F238E27FC236}">
                    <a16:creationId xmlns:a16="http://schemas.microsoft.com/office/drawing/2014/main" id="{F6A70D72-2644-9F40-85DC-353A690DF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0" name="Freeform 9">
                <a:extLst>
                  <a:ext uri="{FF2B5EF4-FFF2-40B4-BE49-F238E27FC236}">
                    <a16:creationId xmlns:a16="http://schemas.microsoft.com/office/drawing/2014/main" id="{79AAA47C-208B-0F4A-B394-D7D9B9BEA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1" name="Freeform 10">
                <a:extLst>
                  <a:ext uri="{FF2B5EF4-FFF2-40B4-BE49-F238E27FC236}">
                    <a16:creationId xmlns:a16="http://schemas.microsoft.com/office/drawing/2014/main" id="{D8361603-D119-B84B-9AD7-81AF00B1E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2" name="Freeform 11">
                <a:extLst>
                  <a:ext uri="{FF2B5EF4-FFF2-40B4-BE49-F238E27FC236}">
                    <a16:creationId xmlns:a16="http://schemas.microsoft.com/office/drawing/2014/main" id="{6424FD61-242C-5647-A3EA-B606D4FCC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3" name="Freeform 12">
                <a:extLst>
                  <a:ext uri="{FF2B5EF4-FFF2-40B4-BE49-F238E27FC236}">
                    <a16:creationId xmlns:a16="http://schemas.microsoft.com/office/drawing/2014/main" id="{6EECEA51-6FF1-BB45-8812-94DDD6C9E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4" name="Freeform 13">
                <a:extLst>
                  <a:ext uri="{FF2B5EF4-FFF2-40B4-BE49-F238E27FC236}">
                    <a16:creationId xmlns:a16="http://schemas.microsoft.com/office/drawing/2014/main" id="{68E1298E-C55B-9049-8FA4-DA1A5DA12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5" name="Freeform 14">
                <a:extLst>
                  <a:ext uri="{FF2B5EF4-FFF2-40B4-BE49-F238E27FC236}">
                    <a16:creationId xmlns:a16="http://schemas.microsoft.com/office/drawing/2014/main" id="{1827AA39-4A9A-2447-A098-ACF8EB821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6" name="Freeform 15">
                <a:extLst>
                  <a:ext uri="{FF2B5EF4-FFF2-40B4-BE49-F238E27FC236}">
                    <a16:creationId xmlns:a16="http://schemas.microsoft.com/office/drawing/2014/main" id="{59A21773-E0D7-034C-AFCA-C3AA9547D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7" name="Freeform 16">
                <a:extLst>
                  <a:ext uri="{FF2B5EF4-FFF2-40B4-BE49-F238E27FC236}">
                    <a16:creationId xmlns:a16="http://schemas.microsoft.com/office/drawing/2014/main" id="{BEA67B76-4B65-8F4E-8B06-A11C5AFAD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8" name="Freeform 17">
                <a:extLst>
                  <a:ext uri="{FF2B5EF4-FFF2-40B4-BE49-F238E27FC236}">
                    <a16:creationId xmlns:a16="http://schemas.microsoft.com/office/drawing/2014/main" id="{C2C62E95-4583-674F-8456-165E0D79B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BB3B3533-2EE4-A748-8A0F-3F1C65CE9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0" name="Freeform 19">
                <a:extLst>
                  <a:ext uri="{FF2B5EF4-FFF2-40B4-BE49-F238E27FC236}">
                    <a16:creationId xmlns:a16="http://schemas.microsoft.com/office/drawing/2014/main" id="{8AF92A42-1124-B544-89E9-41E9FC8E4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1" name="Freeform 20">
                <a:extLst>
                  <a:ext uri="{FF2B5EF4-FFF2-40B4-BE49-F238E27FC236}">
                    <a16:creationId xmlns:a16="http://schemas.microsoft.com/office/drawing/2014/main" id="{59EB509A-E72B-3041-B6B8-DA7DA99CA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id="{1CA537F3-5559-4E43-ACC5-C598977CB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id="{8A531A4B-8CB3-2F45-AF5E-7B4AD1530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id="{5CB7BA7A-5ACB-294E-B386-589EB90CD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id="{8E4DCA02-965A-114E-A651-A584991F6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id="{191918AE-0A4A-D349-9FBD-795433E31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id="{96914791-1CF1-9442-9FA6-F4BE814EA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id="{3709D172-BB96-C442-B5CD-9FF550E9D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id="{7CECD783-0A30-8843-BD71-985074F4A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0" name="Freeform 29">
                <a:extLst>
                  <a:ext uri="{FF2B5EF4-FFF2-40B4-BE49-F238E27FC236}">
                    <a16:creationId xmlns:a16="http://schemas.microsoft.com/office/drawing/2014/main" id="{6A735E21-F513-434B-9D2B-71B6A6010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1" name="Freeform 30">
                <a:extLst>
                  <a:ext uri="{FF2B5EF4-FFF2-40B4-BE49-F238E27FC236}">
                    <a16:creationId xmlns:a16="http://schemas.microsoft.com/office/drawing/2014/main" id="{0C969C7C-C4C2-C345-9F71-9EC5C8787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2" name="Freeform 31">
                <a:extLst>
                  <a:ext uri="{FF2B5EF4-FFF2-40B4-BE49-F238E27FC236}">
                    <a16:creationId xmlns:a16="http://schemas.microsoft.com/office/drawing/2014/main" id="{3F154231-F4BB-DD4F-B530-501BDB1CE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3" name="Freeform 32">
                <a:extLst>
                  <a:ext uri="{FF2B5EF4-FFF2-40B4-BE49-F238E27FC236}">
                    <a16:creationId xmlns:a16="http://schemas.microsoft.com/office/drawing/2014/main" id="{8F9AF656-0BEA-9F45-8351-3A13FD955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4" name="Freeform 33">
                <a:extLst>
                  <a:ext uri="{FF2B5EF4-FFF2-40B4-BE49-F238E27FC236}">
                    <a16:creationId xmlns:a16="http://schemas.microsoft.com/office/drawing/2014/main" id="{8E948939-68A3-D94D-8DD1-29BB575E6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5" name="Freeform 34">
                <a:extLst>
                  <a:ext uri="{FF2B5EF4-FFF2-40B4-BE49-F238E27FC236}">
                    <a16:creationId xmlns:a16="http://schemas.microsoft.com/office/drawing/2014/main" id="{FE18AD16-28F7-1D43-AC9B-0E792E61B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6" name="Freeform 35">
                <a:extLst>
                  <a:ext uri="{FF2B5EF4-FFF2-40B4-BE49-F238E27FC236}">
                    <a16:creationId xmlns:a16="http://schemas.microsoft.com/office/drawing/2014/main" id="{10BC6BEE-0F06-1443-81B4-2CFF33505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7" name="Freeform 36">
                <a:extLst>
                  <a:ext uri="{FF2B5EF4-FFF2-40B4-BE49-F238E27FC236}">
                    <a16:creationId xmlns:a16="http://schemas.microsoft.com/office/drawing/2014/main" id="{BC2AC8D9-E386-1944-9488-68A97D4B8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8" name="Freeform 37">
                <a:extLst>
                  <a:ext uri="{FF2B5EF4-FFF2-40B4-BE49-F238E27FC236}">
                    <a16:creationId xmlns:a16="http://schemas.microsoft.com/office/drawing/2014/main" id="{4A652C73-914F-1B49-B3A7-8A8A568BC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9" name="Freeform 38">
                <a:extLst>
                  <a:ext uri="{FF2B5EF4-FFF2-40B4-BE49-F238E27FC236}">
                    <a16:creationId xmlns:a16="http://schemas.microsoft.com/office/drawing/2014/main" id="{A675C639-05F1-6043-AD33-07BBFBA72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0" name="Freeform 39">
                <a:extLst>
                  <a:ext uri="{FF2B5EF4-FFF2-40B4-BE49-F238E27FC236}">
                    <a16:creationId xmlns:a16="http://schemas.microsoft.com/office/drawing/2014/main" id="{36B8542E-CBF3-084B-B9E1-835381BB3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1" name="Freeform 40">
                <a:extLst>
                  <a:ext uri="{FF2B5EF4-FFF2-40B4-BE49-F238E27FC236}">
                    <a16:creationId xmlns:a16="http://schemas.microsoft.com/office/drawing/2014/main" id="{293B8C4F-37B0-154D-ADB1-AFE284327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2" name="Freeform 41">
                <a:extLst>
                  <a:ext uri="{FF2B5EF4-FFF2-40B4-BE49-F238E27FC236}">
                    <a16:creationId xmlns:a16="http://schemas.microsoft.com/office/drawing/2014/main" id="{144A478B-102A-474A-9426-019B01BAB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3" name="Freeform 42">
                <a:extLst>
                  <a:ext uri="{FF2B5EF4-FFF2-40B4-BE49-F238E27FC236}">
                    <a16:creationId xmlns:a16="http://schemas.microsoft.com/office/drawing/2014/main" id="{392EDCA1-3FA0-7B4C-8E42-CB47FEF10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4" name="Freeform 43">
                <a:extLst>
                  <a:ext uri="{FF2B5EF4-FFF2-40B4-BE49-F238E27FC236}">
                    <a16:creationId xmlns:a16="http://schemas.microsoft.com/office/drawing/2014/main" id="{145F6E5B-98A3-EE48-87BD-F5C8CB42B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5" name="Freeform 44">
                <a:extLst>
                  <a:ext uri="{FF2B5EF4-FFF2-40B4-BE49-F238E27FC236}">
                    <a16:creationId xmlns:a16="http://schemas.microsoft.com/office/drawing/2014/main" id="{D76527B0-8C7D-4642-A5B1-BCB27ABAE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6" name="Freeform 45">
                <a:extLst>
                  <a:ext uri="{FF2B5EF4-FFF2-40B4-BE49-F238E27FC236}">
                    <a16:creationId xmlns:a16="http://schemas.microsoft.com/office/drawing/2014/main" id="{5581AE1F-A185-F34B-A90F-8894725B6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7" name="Freeform 46">
                <a:extLst>
                  <a:ext uri="{FF2B5EF4-FFF2-40B4-BE49-F238E27FC236}">
                    <a16:creationId xmlns:a16="http://schemas.microsoft.com/office/drawing/2014/main" id="{5588FD5C-5F7E-7940-A86F-D7D24949F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8" name="Freeform 47">
                <a:extLst>
                  <a:ext uri="{FF2B5EF4-FFF2-40B4-BE49-F238E27FC236}">
                    <a16:creationId xmlns:a16="http://schemas.microsoft.com/office/drawing/2014/main" id="{50918F1E-4CFD-3C40-8396-F5F20550D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9" name="Freeform 48">
                <a:extLst>
                  <a:ext uri="{FF2B5EF4-FFF2-40B4-BE49-F238E27FC236}">
                    <a16:creationId xmlns:a16="http://schemas.microsoft.com/office/drawing/2014/main" id="{3E48D3AB-8C45-DE43-B84A-5F01D3203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0" name="Freeform 49">
                <a:extLst>
                  <a:ext uri="{FF2B5EF4-FFF2-40B4-BE49-F238E27FC236}">
                    <a16:creationId xmlns:a16="http://schemas.microsoft.com/office/drawing/2014/main" id="{4403D475-41EF-A645-BB3C-1283F9AF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1" name="Freeform 50">
                <a:extLst>
                  <a:ext uri="{FF2B5EF4-FFF2-40B4-BE49-F238E27FC236}">
                    <a16:creationId xmlns:a16="http://schemas.microsoft.com/office/drawing/2014/main" id="{F8C0F7A1-BDCF-F041-A813-9FA8CCFE0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2" name="Freeform 51">
                <a:extLst>
                  <a:ext uri="{FF2B5EF4-FFF2-40B4-BE49-F238E27FC236}">
                    <a16:creationId xmlns:a16="http://schemas.microsoft.com/office/drawing/2014/main" id="{8EABD129-3E89-064F-A570-7EEE1021E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3" name="Freeform 52">
                <a:extLst>
                  <a:ext uri="{FF2B5EF4-FFF2-40B4-BE49-F238E27FC236}">
                    <a16:creationId xmlns:a16="http://schemas.microsoft.com/office/drawing/2014/main" id="{A8A38432-7075-5043-8178-7D3D290E5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4" name="Freeform 53">
                <a:extLst>
                  <a:ext uri="{FF2B5EF4-FFF2-40B4-BE49-F238E27FC236}">
                    <a16:creationId xmlns:a16="http://schemas.microsoft.com/office/drawing/2014/main" id="{74F9D014-6C1C-B54A-BBDA-066EA5B74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5" name="Freeform 54">
                <a:extLst>
                  <a:ext uri="{FF2B5EF4-FFF2-40B4-BE49-F238E27FC236}">
                    <a16:creationId xmlns:a16="http://schemas.microsoft.com/office/drawing/2014/main" id="{EEDDE891-AAB1-9E44-A0D0-E727F2959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6" name="Freeform 55">
                <a:extLst>
                  <a:ext uri="{FF2B5EF4-FFF2-40B4-BE49-F238E27FC236}">
                    <a16:creationId xmlns:a16="http://schemas.microsoft.com/office/drawing/2014/main" id="{FBE4EED0-0ADB-C548-AF2E-B230FB949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7" name="Freeform 56">
                <a:extLst>
                  <a:ext uri="{FF2B5EF4-FFF2-40B4-BE49-F238E27FC236}">
                    <a16:creationId xmlns:a16="http://schemas.microsoft.com/office/drawing/2014/main" id="{E1AC5F55-F89F-0D4E-8314-F33E622B9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8" name="Freeform 57">
                <a:extLst>
                  <a:ext uri="{FF2B5EF4-FFF2-40B4-BE49-F238E27FC236}">
                    <a16:creationId xmlns:a16="http://schemas.microsoft.com/office/drawing/2014/main" id="{11A1B326-BA76-2345-9B5D-536F05364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9" name="Freeform 58">
                <a:extLst>
                  <a:ext uri="{FF2B5EF4-FFF2-40B4-BE49-F238E27FC236}">
                    <a16:creationId xmlns:a16="http://schemas.microsoft.com/office/drawing/2014/main" id="{7F0F2B5F-D666-F249-AEAE-6109DDB47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0" name="Freeform 59">
                <a:extLst>
                  <a:ext uri="{FF2B5EF4-FFF2-40B4-BE49-F238E27FC236}">
                    <a16:creationId xmlns:a16="http://schemas.microsoft.com/office/drawing/2014/main" id="{75BDACAF-785E-7A48-BA80-C50B09D70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1" name="Freeform 60">
                <a:extLst>
                  <a:ext uri="{FF2B5EF4-FFF2-40B4-BE49-F238E27FC236}">
                    <a16:creationId xmlns:a16="http://schemas.microsoft.com/office/drawing/2014/main" id="{7EF021C2-DF45-E445-BE78-E88ECE208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" y="1469"/>
                <a:ext cx="0" cy="397"/>
              </a:xfrm>
              <a:custGeom>
                <a:avLst/>
                <a:gdLst>
                  <a:gd name="T0" fmla="*/ 2047 h 2047"/>
                  <a:gd name="T1" fmla="*/ 1033 h 2047"/>
                  <a:gd name="T2" fmla="*/ 0 h 20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7">
                    <a:moveTo>
                      <a:pt x="0" y="2047"/>
                    </a:moveTo>
                    <a:lnTo>
                      <a:pt x="0" y="1033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2" name="Freeform 61">
                <a:extLst>
                  <a:ext uri="{FF2B5EF4-FFF2-40B4-BE49-F238E27FC236}">
                    <a16:creationId xmlns:a16="http://schemas.microsoft.com/office/drawing/2014/main" id="{767D4013-E83F-BA47-8922-70D521F02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8" y="1418"/>
                <a:ext cx="77" cy="430"/>
              </a:xfrm>
              <a:custGeom>
                <a:avLst/>
                <a:gdLst>
                  <a:gd name="T0" fmla="*/ 400 w 400"/>
                  <a:gd name="T1" fmla="*/ 1298 h 2219"/>
                  <a:gd name="T2" fmla="*/ 0 w 400"/>
                  <a:gd name="T3" fmla="*/ 915 h 2219"/>
                  <a:gd name="T4" fmla="*/ 400 w 400"/>
                  <a:gd name="T5" fmla="*/ 1605 h 2219"/>
                  <a:gd name="T6" fmla="*/ 0 w 400"/>
                  <a:gd name="T7" fmla="*/ 1224 h 2219"/>
                  <a:gd name="T8" fmla="*/ 400 w 400"/>
                  <a:gd name="T9" fmla="*/ 2219 h 2219"/>
                  <a:gd name="T10" fmla="*/ 0 w 400"/>
                  <a:gd name="T11" fmla="*/ 1838 h 2219"/>
                  <a:gd name="T12" fmla="*/ 400 w 400"/>
                  <a:gd name="T13" fmla="*/ 1912 h 2219"/>
                  <a:gd name="T14" fmla="*/ 0 w 400"/>
                  <a:gd name="T15" fmla="*/ 1531 h 2219"/>
                  <a:gd name="T16" fmla="*/ 400 w 400"/>
                  <a:gd name="T17" fmla="*/ 381 h 2219"/>
                  <a:gd name="T18" fmla="*/ 0 w 400"/>
                  <a:gd name="T19" fmla="*/ 0 h 2219"/>
                  <a:gd name="T20" fmla="*/ 400 w 400"/>
                  <a:gd name="T21" fmla="*/ 995 h 2219"/>
                  <a:gd name="T22" fmla="*/ 0 w 400"/>
                  <a:gd name="T23" fmla="*/ 614 h 2219"/>
                  <a:gd name="T24" fmla="*/ 400 w 400"/>
                  <a:gd name="T25" fmla="*/ 688 h 2219"/>
                  <a:gd name="T26" fmla="*/ 0 w 400"/>
                  <a:gd name="T27" fmla="*/ 307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0" h="2219">
                    <a:moveTo>
                      <a:pt x="400" y="1298"/>
                    </a:moveTo>
                    <a:lnTo>
                      <a:pt x="0" y="915"/>
                    </a:lnTo>
                    <a:moveTo>
                      <a:pt x="400" y="1605"/>
                    </a:moveTo>
                    <a:lnTo>
                      <a:pt x="0" y="1224"/>
                    </a:lnTo>
                    <a:moveTo>
                      <a:pt x="400" y="2219"/>
                    </a:moveTo>
                    <a:lnTo>
                      <a:pt x="0" y="1838"/>
                    </a:lnTo>
                    <a:moveTo>
                      <a:pt x="400" y="1912"/>
                    </a:moveTo>
                    <a:lnTo>
                      <a:pt x="0" y="1531"/>
                    </a:lnTo>
                    <a:moveTo>
                      <a:pt x="400" y="381"/>
                    </a:moveTo>
                    <a:lnTo>
                      <a:pt x="0" y="0"/>
                    </a:lnTo>
                    <a:moveTo>
                      <a:pt x="400" y="995"/>
                    </a:moveTo>
                    <a:lnTo>
                      <a:pt x="0" y="614"/>
                    </a:lnTo>
                    <a:moveTo>
                      <a:pt x="400" y="688"/>
                    </a:moveTo>
                    <a:lnTo>
                      <a:pt x="0" y="307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3" name="Freeform 62">
                <a:extLst>
                  <a:ext uri="{FF2B5EF4-FFF2-40B4-BE49-F238E27FC236}">
                    <a16:creationId xmlns:a16="http://schemas.microsoft.com/office/drawing/2014/main" id="{553C9DDB-59B4-044F-B66D-BD1D64650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4" name="Line 63">
                <a:extLst>
                  <a:ext uri="{FF2B5EF4-FFF2-40B4-BE49-F238E27FC236}">
                    <a16:creationId xmlns:a16="http://schemas.microsoft.com/office/drawing/2014/main" id="{B08CC224-2E3B-4442-83E3-681B3DA70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2" y="1678"/>
                <a:ext cx="1188" cy="0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5" name="Freeform 64">
                <a:extLst>
                  <a:ext uri="{FF2B5EF4-FFF2-40B4-BE49-F238E27FC236}">
                    <a16:creationId xmlns:a16="http://schemas.microsoft.com/office/drawing/2014/main" id="{2F04DF9C-DDD4-1A4B-B933-09049CC72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6" name="Freeform 65">
                <a:extLst>
                  <a:ext uri="{FF2B5EF4-FFF2-40B4-BE49-F238E27FC236}">
                    <a16:creationId xmlns:a16="http://schemas.microsoft.com/office/drawing/2014/main" id="{3DD5CDFB-9818-4B40-88F1-250CFB01C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7" name="Freeform 66">
                <a:extLst>
                  <a:ext uri="{FF2B5EF4-FFF2-40B4-BE49-F238E27FC236}">
                    <a16:creationId xmlns:a16="http://schemas.microsoft.com/office/drawing/2014/main" id="{5780964D-7433-8946-B76F-38793DA89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8" name="Freeform 67">
                <a:extLst>
                  <a:ext uri="{FF2B5EF4-FFF2-40B4-BE49-F238E27FC236}">
                    <a16:creationId xmlns:a16="http://schemas.microsoft.com/office/drawing/2014/main" id="{1C2B8A9E-AB51-E94F-A4DB-BBCB1DE7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9" name="Freeform 68">
                <a:extLst>
                  <a:ext uri="{FF2B5EF4-FFF2-40B4-BE49-F238E27FC236}">
                    <a16:creationId xmlns:a16="http://schemas.microsoft.com/office/drawing/2014/main" id="{E87F8FA6-2A20-E64D-9276-B1B10313A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0" name="Freeform 69">
                <a:extLst>
                  <a:ext uri="{FF2B5EF4-FFF2-40B4-BE49-F238E27FC236}">
                    <a16:creationId xmlns:a16="http://schemas.microsoft.com/office/drawing/2014/main" id="{DE789A6B-E9B1-4D4A-8839-26AC8487C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1" name="Freeform 70">
                <a:extLst>
                  <a:ext uri="{FF2B5EF4-FFF2-40B4-BE49-F238E27FC236}">
                    <a16:creationId xmlns:a16="http://schemas.microsoft.com/office/drawing/2014/main" id="{9E763CB6-8639-264A-B914-6F14DDCB1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2" name="Freeform 71">
                <a:extLst>
                  <a:ext uri="{FF2B5EF4-FFF2-40B4-BE49-F238E27FC236}">
                    <a16:creationId xmlns:a16="http://schemas.microsoft.com/office/drawing/2014/main" id="{8511C295-EC1E-4E44-939E-5B5CEF828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3" name="Freeform 72">
                <a:extLst>
                  <a:ext uri="{FF2B5EF4-FFF2-40B4-BE49-F238E27FC236}">
                    <a16:creationId xmlns:a16="http://schemas.microsoft.com/office/drawing/2014/main" id="{B6563314-7A99-5D41-972F-71E24A0D8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4" name="Freeform 73">
                <a:extLst>
                  <a:ext uri="{FF2B5EF4-FFF2-40B4-BE49-F238E27FC236}">
                    <a16:creationId xmlns:a16="http://schemas.microsoft.com/office/drawing/2014/main" id="{23A71EA8-320A-CB4A-8155-11B78F59B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5" name="Freeform 74">
                <a:extLst>
                  <a:ext uri="{FF2B5EF4-FFF2-40B4-BE49-F238E27FC236}">
                    <a16:creationId xmlns:a16="http://schemas.microsoft.com/office/drawing/2014/main" id="{BBBB12C5-3E13-E942-B478-9D711C5EC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6" name="Freeform 75">
                <a:extLst>
                  <a:ext uri="{FF2B5EF4-FFF2-40B4-BE49-F238E27FC236}">
                    <a16:creationId xmlns:a16="http://schemas.microsoft.com/office/drawing/2014/main" id="{AB991800-B65B-D849-B77D-CAE2088B4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7" name="Freeform 76">
                <a:extLst>
                  <a:ext uri="{FF2B5EF4-FFF2-40B4-BE49-F238E27FC236}">
                    <a16:creationId xmlns:a16="http://schemas.microsoft.com/office/drawing/2014/main" id="{16AA5812-5AC4-1E45-8FB9-7DF684F98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8" name="Freeform 77">
                <a:extLst>
                  <a:ext uri="{FF2B5EF4-FFF2-40B4-BE49-F238E27FC236}">
                    <a16:creationId xmlns:a16="http://schemas.microsoft.com/office/drawing/2014/main" id="{DEE70808-5546-4A40-BA6F-CAA655928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9" name="Freeform 78">
                <a:extLst>
                  <a:ext uri="{FF2B5EF4-FFF2-40B4-BE49-F238E27FC236}">
                    <a16:creationId xmlns:a16="http://schemas.microsoft.com/office/drawing/2014/main" id="{2CB02BE1-E9DB-D341-BB02-3A4697F27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0" name="Freeform 79">
                <a:extLst>
                  <a:ext uri="{FF2B5EF4-FFF2-40B4-BE49-F238E27FC236}">
                    <a16:creationId xmlns:a16="http://schemas.microsoft.com/office/drawing/2014/main" id="{8539C08A-E813-724F-88E1-BD7DC6938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1" name="Freeform 80">
                <a:extLst>
                  <a:ext uri="{FF2B5EF4-FFF2-40B4-BE49-F238E27FC236}">
                    <a16:creationId xmlns:a16="http://schemas.microsoft.com/office/drawing/2014/main" id="{BEA0396E-4CAB-6543-82C4-DF951C5C1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2" name="Freeform 81">
                <a:extLst>
                  <a:ext uri="{FF2B5EF4-FFF2-40B4-BE49-F238E27FC236}">
                    <a16:creationId xmlns:a16="http://schemas.microsoft.com/office/drawing/2014/main" id="{215E6D7A-F0A8-C54F-B1A4-E85D070D4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3" name="Freeform 82">
                <a:extLst>
                  <a:ext uri="{FF2B5EF4-FFF2-40B4-BE49-F238E27FC236}">
                    <a16:creationId xmlns:a16="http://schemas.microsoft.com/office/drawing/2014/main" id="{DF60F9C9-7E2A-AD42-A356-9E6277C5F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4" name="Freeform 83">
                <a:extLst>
                  <a:ext uri="{FF2B5EF4-FFF2-40B4-BE49-F238E27FC236}">
                    <a16:creationId xmlns:a16="http://schemas.microsoft.com/office/drawing/2014/main" id="{D692EEE4-035C-6543-9E59-F48A9A622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5" name="Freeform 84">
                <a:extLst>
                  <a:ext uri="{FF2B5EF4-FFF2-40B4-BE49-F238E27FC236}">
                    <a16:creationId xmlns:a16="http://schemas.microsoft.com/office/drawing/2014/main" id="{8A2DFCAA-905D-1C4F-8F1F-1403EB7EE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6" name="Freeform 85">
                <a:extLst>
                  <a:ext uri="{FF2B5EF4-FFF2-40B4-BE49-F238E27FC236}">
                    <a16:creationId xmlns:a16="http://schemas.microsoft.com/office/drawing/2014/main" id="{9F94A098-723C-9941-AED8-FF8FAAF3C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7" name="Freeform 86">
                <a:extLst>
                  <a:ext uri="{FF2B5EF4-FFF2-40B4-BE49-F238E27FC236}">
                    <a16:creationId xmlns:a16="http://schemas.microsoft.com/office/drawing/2014/main" id="{C39A7C88-E20C-7A41-9C6B-DF224C0B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8" name="Freeform 87">
                <a:extLst>
                  <a:ext uri="{FF2B5EF4-FFF2-40B4-BE49-F238E27FC236}">
                    <a16:creationId xmlns:a16="http://schemas.microsoft.com/office/drawing/2014/main" id="{3D3DC305-94B1-954D-92E1-E3FE13A91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9" name="Freeform 88">
                <a:extLst>
                  <a:ext uri="{FF2B5EF4-FFF2-40B4-BE49-F238E27FC236}">
                    <a16:creationId xmlns:a16="http://schemas.microsoft.com/office/drawing/2014/main" id="{7FC44A34-083F-D446-8D7F-B8005E2C0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0" name="Freeform 89">
                <a:extLst>
                  <a:ext uri="{FF2B5EF4-FFF2-40B4-BE49-F238E27FC236}">
                    <a16:creationId xmlns:a16="http://schemas.microsoft.com/office/drawing/2014/main" id="{D65BADB1-6FEB-2D43-A9DD-929BCA03E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1" name="Freeform 90">
                <a:extLst>
                  <a:ext uri="{FF2B5EF4-FFF2-40B4-BE49-F238E27FC236}">
                    <a16:creationId xmlns:a16="http://schemas.microsoft.com/office/drawing/2014/main" id="{37987384-C49A-BF4C-BA26-F935EF550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2" name="Line 91">
                <a:extLst>
                  <a:ext uri="{FF2B5EF4-FFF2-40B4-BE49-F238E27FC236}">
                    <a16:creationId xmlns:a16="http://schemas.microsoft.com/office/drawing/2014/main" id="{310E7A43-158A-444A-90C4-162CFE84C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3" name="Freeform 92">
                <a:extLst>
                  <a:ext uri="{FF2B5EF4-FFF2-40B4-BE49-F238E27FC236}">
                    <a16:creationId xmlns:a16="http://schemas.microsoft.com/office/drawing/2014/main" id="{6DBF8EBF-0A95-C642-9584-93B171122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510 w 1022"/>
                  <a:gd name="T1" fmla="*/ 0 h 736"/>
                  <a:gd name="T2" fmla="*/ 0 w 1022"/>
                  <a:gd name="T3" fmla="*/ 736 h 736"/>
                  <a:gd name="T4" fmla="*/ 1022 w 1022"/>
                  <a:gd name="T5" fmla="*/ 736 h 736"/>
                  <a:gd name="T6" fmla="*/ 510 w 1022"/>
                  <a:gd name="T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510" y="0"/>
                    </a:moveTo>
                    <a:lnTo>
                      <a:pt x="0" y="736"/>
                    </a:lnTo>
                    <a:lnTo>
                      <a:pt x="1022" y="736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242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4" name="Freeform 93">
                <a:extLst>
                  <a:ext uri="{FF2B5EF4-FFF2-40B4-BE49-F238E27FC236}">
                    <a16:creationId xmlns:a16="http://schemas.microsoft.com/office/drawing/2014/main" id="{F18AE01C-A2BC-C442-B387-F4DD13B19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0 w 1022"/>
                  <a:gd name="T1" fmla="*/ 736 h 736"/>
                  <a:gd name="T2" fmla="*/ 1022 w 1022"/>
                  <a:gd name="T3" fmla="*/ 736 h 736"/>
                  <a:gd name="T4" fmla="*/ 510 w 1022"/>
                  <a:gd name="T5" fmla="*/ 0 h 736"/>
                  <a:gd name="T6" fmla="*/ 0 w 1022"/>
                  <a:gd name="T7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0" y="736"/>
                    </a:moveTo>
                    <a:lnTo>
                      <a:pt x="1022" y="736"/>
                    </a:lnTo>
                    <a:lnTo>
                      <a:pt x="510" y="0"/>
                    </a:lnTo>
                    <a:lnTo>
                      <a:pt x="0" y="736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5" name="Line 94">
                <a:extLst>
                  <a:ext uri="{FF2B5EF4-FFF2-40B4-BE49-F238E27FC236}">
                    <a16:creationId xmlns:a16="http://schemas.microsoft.com/office/drawing/2014/main" id="{DE2EEFA6-FEE9-9F46-8014-79B70D1B1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6" name="Freeform 95">
                <a:extLst>
                  <a:ext uri="{FF2B5EF4-FFF2-40B4-BE49-F238E27FC236}">
                    <a16:creationId xmlns:a16="http://schemas.microsoft.com/office/drawing/2014/main" id="{4E9AB201-238A-4444-A727-96A53B288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931"/>
                <a:ext cx="396" cy="0"/>
              </a:xfrm>
              <a:custGeom>
                <a:avLst/>
                <a:gdLst>
                  <a:gd name="T0" fmla="*/ 2047 w 2047"/>
                  <a:gd name="T1" fmla="*/ 1031 w 2047"/>
                  <a:gd name="T2" fmla="*/ 0 w 20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47">
                    <a:moveTo>
                      <a:pt x="2047" y="0"/>
                    </a:moveTo>
                    <a:lnTo>
                      <a:pt x="1031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7" name="Freeform 96">
                <a:extLst>
                  <a:ext uri="{FF2B5EF4-FFF2-40B4-BE49-F238E27FC236}">
                    <a16:creationId xmlns:a16="http://schemas.microsoft.com/office/drawing/2014/main" id="{E21B3563-0552-0843-A392-04D3C6A358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" y="1931"/>
                <a:ext cx="429" cy="77"/>
              </a:xfrm>
              <a:custGeom>
                <a:avLst/>
                <a:gdLst>
                  <a:gd name="T0" fmla="*/ 1296 w 2219"/>
                  <a:gd name="T1" fmla="*/ 0 h 400"/>
                  <a:gd name="T2" fmla="*/ 915 w 2219"/>
                  <a:gd name="T3" fmla="*/ 400 h 400"/>
                  <a:gd name="T4" fmla="*/ 1605 w 2219"/>
                  <a:gd name="T5" fmla="*/ 0 h 400"/>
                  <a:gd name="T6" fmla="*/ 1222 w 2219"/>
                  <a:gd name="T7" fmla="*/ 400 h 400"/>
                  <a:gd name="T8" fmla="*/ 2219 w 2219"/>
                  <a:gd name="T9" fmla="*/ 0 h 400"/>
                  <a:gd name="T10" fmla="*/ 1836 w 2219"/>
                  <a:gd name="T11" fmla="*/ 400 h 400"/>
                  <a:gd name="T12" fmla="*/ 1912 w 2219"/>
                  <a:gd name="T13" fmla="*/ 0 h 400"/>
                  <a:gd name="T14" fmla="*/ 1529 w 2219"/>
                  <a:gd name="T15" fmla="*/ 400 h 400"/>
                  <a:gd name="T16" fmla="*/ 381 w 2219"/>
                  <a:gd name="T17" fmla="*/ 0 h 400"/>
                  <a:gd name="T18" fmla="*/ 0 w 2219"/>
                  <a:gd name="T19" fmla="*/ 400 h 400"/>
                  <a:gd name="T20" fmla="*/ 995 w 2219"/>
                  <a:gd name="T21" fmla="*/ 0 h 400"/>
                  <a:gd name="T22" fmla="*/ 614 w 2219"/>
                  <a:gd name="T23" fmla="*/ 400 h 400"/>
                  <a:gd name="T24" fmla="*/ 688 w 2219"/>
                  <a:gd name="T25" fmla="*/ 0 h 400"/>
                  <a:gd name="T26" fmla="*/ 307 w 2219"/>
                  <a:gd name="T27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9" h="400">
                    <a:moveTo>
                      <a:pt x="1296" y="0"/>
                    </a:moveTo>
                    <a:lnTo>
                      <a:pt x="915" y="400"/>
                    </a:lnTo>
                    <a:moveTo>
                      <a:pt x="1605" y="0"/>
                    </a:moveTo>
                    <a:lnTo>
                      <a:pt x="1222" y="400"/>
                    </a:lnTo>
                    <a:moveTo>
                      <a:pt x="2219" y="0"/>
                    </a:moveTo>
                    <a:lnTo>
                      <a:pt x="1836" y="400"/>
                    </a:lnTo>
                    <a:moveTo>
                      <a:pt x="1912" y="0"/>
                    </a:moveTo>
                    <a:lnTo>
                      <a:pt x="1529" y="400"/>
                    </a:lnTo>
                    <a:moveTo>
                      <a:pt x="381" y="0"/>
                    </a:moveTo>
                    <a:lnTo>
                      <a:pt x="0" y="400"/>
                    </a:lnTo>
                    <a:moveTo>
                      <a:pt x="995" y="0"/>
                    </a:moveTo>
                    <a:lnTo>
                      <a:pt x="614" y="400"/>
                    </a:lnTo>
                    <a:moveTo>
                      <a:pt x="688" y="0"/>
                    </a:moveTo>
                    <a:lnTo>
                      <a:pt x="307" y="40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8" name="Freeform 97">
                <a:extLst>
                  <a:ext uri="{FF2B5EF4-FFF2-40B4-BE49-F238E27FC236}">
                    <a16:creationId xmlns:a16="http://schemas.microsoft.com/office/drawing/2014/main" id="{BDDCB4B1-38CC-5443-BB4C-5AEFC4586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9" name="Freeform 98">
                <a:extLst>
                  <a:ext uri="{FF2B5EF4-FFF2-40B4-BE49-F238E27FC236}">
                    <a16:creationId xmlns:a16="http://schemas.microsoft.com/office/drawing/2014/main" id="{5C004D15-23F3-DF45-9CDC-7AAA53D50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0" name="Freeform 99">
                <a:extLst>
                  <a:ext uri="{FF2B5EF4-FFF2-40B4-BE49-F238E27FC236}">
                    <a16:creationId xmlns:a16="http://schemas.microsoft.com/office/drawing/2014/main" id="{FA62DEF0-7690-3348-B616-EEEE9A918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1" name="Freeform 100">
                <a:extLst>
                  <a:ext uri="{FF2B5EF4-FFF2-40B4-BE49-F238E27FC236}">
                    <a16:creationId xmlns:a16="http://schemas.microsoft.com/office/drawing/2014/main" id="{9239B14E-C368-AF45-9C70-EEBA8C82B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2" name="Freeform 101">
                <a:extLst>
                  <a:ext uri="{FF2B5EF4-FFF2-40B4-BE49-F238E27FC236}">
                    <a16:creationId xmlns:a16="http://schemas.microsoft.com/office/drawing/2014/main" id="{913B25CE-CE3B-544F-B98E-7A4CEBFDB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3" name="Freeform 102">
                <a:extLst>
                  <a:ext uri="{FF2B5EF4-FFF2-40B4-BE49-F238E27FC236}">
                    <a16:creationId xmlns:a16="http://schemas.microsoft.com/office/drawing/2014/main" id="{FD8E7A7A-9030-144D-91EE-7F7B30653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4" name="Freeform 103">
                <a:extLst>
                  <a:ext uri="{FF2B5EF4-FFF2-40B4-BE49-F238E27FC236}">
                    <a16:creationId xmlns:a16="http://schemas.microsoft.com/office/drawing/2014/main" id="{4631FA17-C631-4544-B72A-A5B4C18E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5" name="Freeform 104">
                <a:extLst>
                  <a:ext uri="{FF2B5EF4-FFF2-40B4-BE49-F238E27FC236}">
                    <a16:creationId xmlns:a16="http://schemas.microsoft.com/office/drawing/2014/main" id="{DAB4274E-E81A-594C-938D-557536056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6" name="Freeform 105">
                <a:extLst>
                  <a:ext uri="{FF2B5EF4-FFF2-40B4-BE49-F238E27FC236}">
                    <a16:creationId xmlns:a16="http://schemas.microsoft.com/office/drawing/2014/main" id="{9398AA40-7376-1648-916C-6EE38C01E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7" name="Freeform 106">
                <a:extLst>
                  <a:ext uri="{FF2B5EF4-FFF2-40B4-BE49-F238E27FC236}">
                    <a16:creationId xmlns:a16="http://schemas.microsoft.com/office/drawing/2014/main" id="{66104A54-059A-C44B-893F-C7BD48689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8" name="Freeform 107">
                <a:extLst>
                  <a:ext uri="{FF2B5EF4-FFF2-40B4-BE49-F238E27FC236}">
                    <a16:creationId xmlns:a16="http://schemas.microsoft.com/office/drawing/2014/main" id="{2C19176A-17D1-1946-98E7-BF5384402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9" name="Freeform 108">
                <a:extLst>
                  <a:ext uri="{FF2B5EF4-FFF2-40B4-BE49-F238E27FC236}">
                    <a16:creationId xmlns:a16="http://schemas.microsoft.com/office/drawing/2014/main" id="{1EA641A3-8550-9C40-B30C-B18BD2398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0" name="Freeform 109">
                <a:extLst>
                  <a:ext uri="{FF2B5EF4-FFF2-40B4-BE49-F238E27FC236}">
                    <a16:creationId xmlns:a16="http://schemas.microsoft.com/office/drawing/2014/main" id="{466F41A7-74F1-C44C-A6F8-254AFE2FD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1" name="Freeform 110">
                <a:extLst>
                  <a:ext uri="{FF2B5EF4-FFF2-40B4-BE49-F238E27FC236}">
                    <a16:creationId xmlns:a16="http://schemas.microsoft.com/office/drawing/2014/main" id="{C207D99D-23EC-CC4B-9A21-2AFFED1A5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2" name="Freeform 111">
                <a:extLst>
                  <a:ext uri="{FF2B5EF4-FFF2-40B4-BE49-F238E27FC236}">
                    <a16:creationId xmlns:a16="http://schemas.microsoft.com/office/drawing/2014/main" id="{C33C8CFD-FF0B-074C-8E98-7B980DD38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3" name="Freeform 112">
                <a:extLst>
                  <a:ext uri="{FF2B5EF4-FFF2-40B4-BE49-F238E27FC236}">
                    <a16:creationId xmlns:a16="http://schemas.microsoft.com/office/drawing/2014/main" id="{7F077BEC-0B78-0945-897B-33EC74910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4" name="Freeform 113">
                <a:extLst>
                  <a:ext uri="{FF2B5EF4-FFF2-40B4-BE49-F238E27FC236}">
                    <a16:creationId xmlns:a16="http://schemas.microsoft.com/office/drawing/2014/main" id="{640C534B-A36B-AD4D-8256-777EE93B4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5" name="Freeform 114">
                <a:extLst>
                  <a:ext uri="{FF2B5EF4-FFF2-40B4-BE49-F238E27FC236}">
                    <a16:creationId xmlns:a16="http://schemas.microsoft.com/office/drawing/2014/main" id="{0A8E347F-D611-494B-8C4E-741C97CF5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6" name="Freeform 115">
                <a:extLst>
                  <a:ext uri="{FF2B5EF4-FFF2-40B4-BE49-F238E27FC236}">
                    <a16:creationId xmlns:a16="http://schemas.microsoft.com/office/drawing/2014/main" id="{A5E36A08-9098-9E4A-80EB-3C4B1D68C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7" name="Freeform 116">
                <a:extLst>
                  <a:ext uri="{FF2B5EF4-FFF2-40B4-BE49-F238E27FC236}">
                    <a16:creationId xmlns:a16="http://schemas.microsoft.com/office/drawing/2014/main" id="{69384CB5-2713-1C4B-9492-7441E8ABC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8" name="Freeform 117">
                <a:extLst>
                  <a:ext uri="{FF2B5EF4-FFF2-40B4-BE49-F238E27FC236}">
                    <a16:creationId xmlns:a16="http://schemas.microsoft.com/office/drawing/2014/main" id="{441ACAAB-68C1-F349-B862-6FF1D594C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9" name="Freeform 118">
                <a:extLst>
                  <a:ext uri="{FF2B5EF4-FFF2-40B4-BE49-F238E27FC236}">
                    <a16:creationId xmlns:a16="http://schemas.microsoft.com/office/drawing/2014/main" id="{F7FF1B48-1B53-0C47-8486-E526DD311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0" name="Freeform 119">
                <a:extLst>
                  <a:ext uri="{FF2B5EF4-FFF2-40B4-BE49-F238E27FC236}">
                    <a16:creationId xmlns:a16="http://schemas.microsoft.com/office/drawing/2014/main" id="{3748A1E4-9CCA-9E40-A03C-177B06A19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1" name="Freeform 120">
                <a:extLst>
                  <a:ext uri="{FF2B5EF4-FFF2-40B4-BE49-F238E27FC236}">
                    <a16:creationId xmlns:a16="http://schemas.microsoft.com/office/drawing/2014/main" id="{F5920419-52DC-5049-8D64-D68A4ED81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2" name="Freeform 121">
                <a:extLst>
                  <a:ext uri="{FF2B5EF4-FFF2-40B4-BE49-F238E27FC236}">
                    <a16:creationId xmlns:a16="http://schemas.microsoft.com/office/drawing/2014/main" id="{53BECB5A-8826-204C-9DBE-3EAD5F046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3" name="Freeform 122">
                <a:extLst>
                  <a:ext uri="{FF2B5EF4-FFF2-40B4-BE49-F238E27FC236}">
                    <a16:creationId xmlns:a16="http://schemas.microsoft.com/office/drawing/2014/main" id="{DA052734-E42E-4F4B-AF8E-CC43ED4D2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4" name="Freeform 123">
                <a:extLst>
                  <a:ext uri="{FF2B5EF4-FFF2-40B4-BE49-F238E27FC236}">
                    <a16:creationId xmlns:a16="http://schemas.microsoft.com/office/drawing/2014/main" id="{CC6D912D-23F5-F045-A6E0-FF3B7CC53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5" name="Freeform 124">
                <a:extLst>
                  <a:ext uri="{FF2B5EF4-FFF2-40B4-BE49-F238E27FC236}">
                    <a16:creationId xmlns:a16="http://schemas.microsoft.com/office/drawing/2014/main" id="{E7594DF5-FBA6-C541-9954-AD500D09A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1"/>
                <a:ext cx="13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6" name="Freeform 125">
                <a:extLst>
                  <a:ext uri="{FF2B5EF4-FFF2-40B4-BE49-F238E27FC236}">
                    <a16:creationId xmlns:a16="http://schemas.microsoft.com/office/drawing/2014/main" id="{422015CF-CC2F-B24F-BC5D-4FD6BE1DB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2"/>
                <a:ext cx="26" cy="2"/>
              </a:xfrm>
              <a:custGeom>
                <a:avLst/>
                <a:gdLst>
                  <a:gd name="T0" fmla="*/ 32 w 134"/>
                  <a:gd name="T1" fmla="*/ 0 h 10"/>
                  <a:gd name="T2" fmla="*/ 0 w 134"/>
                  <a:gd name="T3" fmla="*/ 10 h 10"/>
                  <a:gd name="T4" fmla="*/ 134 w 134"/>
                  <a:gd name="T5" fmla="*/ 10 h 10"/>
                  <a:gd name="T6" fmla="*/ 32 w 134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4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7" name="Freeform 126">
                <a:extLst>
                  <a:ext uri="{FF2B5EF4-FFF2-40B4-BE49-F238E27FC236}">
                    <a16:creationId xmlns:a16="http://schemas.microsoft.com/office/drawing/2014/main" id="{F214948F-394C-2440-8B75-810503C07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2"/>
                <a:ext cx="20" cy="2"/>
              </a:xfrm>
              <a:custGeom>
                <a:avLst/>
                <a:gdLst>
                  <a:gd name="T0" fmla="*/ 0 w 102"/>
                  <a:gd name="T1" fmla="*/ 0 h 10"/>
                  <a:gd name="T2" fmla="*/ 70 w 102"/>
                  <a:gd name="T3" fmla="*/ 0 h 10"/>
                  <a:gd name="T4" fmla="*/ 102 w 102"/>
                  <a:gd name="T5" fmla="*/ 10 h 10"/>
                  <a:gd name="T6" fmla="*/ 0 w 10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0">
                    <a:moveTo>
                      <a:pt x="0" y="0"/>
                    </a:moveTo>
                    <a:lnTo>
                      <a:pt x="70" y="0"/>
                    </a:lnTo>
                    <a:lnTo>
                      <a:pt x="102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8" name="Freeform 127">
                <a:extLst>
                  <a:ext uri="{FF2B5EF4-FFF2-40B4-BE49-F238E27FC236}">
                    <a16:creationId xmlns:a16="http://schemas.microsoft.com/office/drawing/2014/main" id="{CBFCE375-B0B8-4143-9615-AF7A4F3AE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4"/>
                <a:ext cx="37" cy="4"/>
              </a:xfrm>
              <a:custGeom>
                <a:avLst/>
                <a:gdLst>
                  <a:gd name="T0" fmla="*/ 29 w 192"/>
                  <a:gd name="T1" fmla="*/ 0 h 19"/>
                  <a:gd name="T2" fmla="*/ 0 w 192"/>
                  <a:gd name="T3" fmla="*/ 19 h 19"/>
                  <a:gd name="T4" fmla="*/ 192 w 192"/>
                  <a:gd name="T5" fmla="*/ 19 h 19"/>
                  <a:gd name="T6" fmla="*/ 29 w 19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9">
                    <a:moveTo>
                      <a:pt x="29" y="0"/>
                    </a:moveTo>
                    <a:lnTo>
                      <a:pt x="0" y="19"/>
                    </a:lnTo>
                    <a:lnTo>
                      <a:pt x="192" y="19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9" name="Freeform 128">
                <a:extLst>
                  <a:ext uri="{FF2B5EF4-FFF2-40B4-BE49-F238E27FC236}">
                    <a16:creationId xmlns:a16="http://schemas.microsoft.com/office/drawing/2014/main" id="{7C7E1101-4DB1-7F4E-B037-FEA550FF3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4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0" name="Freeform 129">
                <a:extLst>
                  <a:ext uri="{FF2B5EF4-FFF2-40B4-BE49-F238E27FC236}">
                    <a16:creationId xmlns:a16="http://schemas.microsoft.com/office/drawing/2014/main" id="{B33DC49C-9326-D040-996C-8487AB09E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78"/>
                <a:ext cx="47" cy="5"/>
              </a:xfrm>
              <a:custGeom>
                <a:avLst/>
                <a:gdLst>
                  <a:gd name="T0" fmla="*/ 24 w 240"/>
                  <a:gd name="T1" fmla="*/ 0 h 26"/>
                  <a:gd name="T2" fmla="*/ 0 w 240"/>
                  <a:gd name="T3" fmla="*/ 26 h 26"/>
                  <a:gd name="T4" fmla="*/ 240 w 240"/>
                  <a:gd name="T5" fmla="*/ 26 h 26"/>
                  <a:gd name="T6" fmla="*/ 24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24" y="0"/>
                    </a:moveTo>
                    <a:lnTo>
                      <a:pt x="0" y="26"/>
                    </a:lnTo>
                    <a:lnTo>
                      <a:pt x="240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1" name="Freeform 130">
                <a:extLst>
                  <a:ext uri="{FF2B5EF4-FFF2-40B4-BE49-F238E27FC236}">
                    <a16:creationId xmlns:a16="http://schemas.microsoft.com/office/drawing/2014/main" id="{1C6920F6-C842-7649-84C3-9392335DB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2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2" name="Freeform 131">
                <a:extLst>
                  <a:ext uri="{FF2B5EF4-FFF2-40B4-BE49-F238E27FC236}">
                    <a16:creationId xmlns:a16="http://schemas.microsoft.com/office/drawing/2014/main" id="{9A6E5DB5-6524-5A48-ACAF-2B588B5FF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3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3" name="Freeform 132">
                <a:extLst>
                  <a:ext uri="{FF2B5EF4-FFF2-40B4-BE49-F238E27FC236}">
                    <a16:creationId xmlns:a16="http://schemas.microsoft.com/office/drawing/2014/main" id="{DF1E545C-27B5-CC4B-996E-AF466C585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83"/>
                <a:ext cx="51" cy="5"/>
              </a:xfrm>
              <a:custGeom>
                <a:avLst/>
                <a:gdLst>
                  <a:gd name="T0" fmla="*/ 0 w 259"/>
                  <a:gd name="T1" fmla="*/ 0 h 27"/>
                  <a:gd name="T2" fmla="*/ 240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40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4" name="Freeform 133">
                <a:extLst>
                  <a:ext uri="{FF2B5EF4-FFF2-40B4-BE49-F238E27FC236}">
                    <a16:creationId xmlns:a16="http://schemas.microsoft.com/office/drawing/2014/main" id="{798380D5-1FEB-F240-850A-6A4ACDCD7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88"/>
                <a:ext cx="58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5" name="Freeform 134">
                <a:extLst>
                  <a:ext uri="{FF2B5EF4-FFF2-40B4-BE49-F238E27FC236}">
                    <a16:creationId xmlns:a16="http://schemas.microsoft.com/office/drawing/2014/main" id="{F4E1C20D-4148-354A-BF34-4E84D6D63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8"/>
                <a:ext cx="56" cy="6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6" name="Freeform 135">
                <a:extLst>
                  <a:ext uri="{FF2B5EF4-FFF2-40B4-BE49-F238E27FC236}">
                    <a16:creationId xmlns:a16="http://schemas.microsoft.com/office/drawing/2014/main" id="{4D7F0208-7877-B04B-832C-8CDF34354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94"/>
                <a:ext cx="59" cy="7"/>
              </a:xfrm>
              <a:custGeom>
                <a:avLst/>
                <a:gdLst>
                  <a:gd name="T0" fmla="*/ 4 w 306"/>
                  <a:gd name="T1" fmla="*/ 0 h 34"/>
                  <a:gd name="T2" fmla="*/ 0 w 306"/>
                  <a:gd name="T3" fmla="*/ 34 h 34"/>
                  <a:gd name="T4" fmla="*/ 306 w 306"/>
                  <a:gd name="T5" fmla="*/ 34 h 34"/>
                  <a:gd name="T6" fmla="*/ 4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4" y="0"/>
                    </a:moveTo>
                    <a:lnTo>
                      <a:pt x="0" y="34"/>
                    </a:lnTo>
                    <a:lnTo>
                      <a:pt x="306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7" name="Freeform 136">
                <a:extLst>
                  <a:ext uri="{FF2B5EF4-FFF2-40B4-BE49-F238E27FC236}">
                    <a16:creationId xmlns:a16="http://schemas.microsoft.com/office/drawing/2014/main" id="{B503D59E-FCD1-B146-9C41-9450B6B47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8" name="Freeform 137">
                <a:extLst>
                  <a:ext uri="{FF2B5EF4-FFF2-40B4-BE49-F238E27FC236}">
                    <a16:creationId xmlns:a16="http://schemas.microsoft.com/office/drawing/2014/main" id="{D9892E15-F226-9547-8B0F-FAC714E0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2"/>
                  <a:gd name="T1" fmla="*/ 0 h 34"/>
                  <a:gd name="T2" fmla="*/ 4 w 302"/>
                  <a:gd name="T3" fmla="*/ 34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4" y="34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9" name="Freeform 138">
                <a:extLst>
                  <a:ext uri="{FF2B5EF4-FFF2-40B4-BE49-F238E27FC236}">
                    <a16:creationId xmlns:a16="http://schemas.microsoft.com/office/drawing/2014/main" id="{5CD27ABD-9A97-BF4E-BB38-BA7A0F33C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6"/>
                  <a:gd name="T1" fmla="*/ 0 h 34"/>
                  <a:gd name="T2" fmla="*/ 306 w 306"/>
                  <a:gd name="T3" fmla="*/ 0 h 34"/>
                  <a:gd name="T4" fmla="*/ 302 w 306"/>
                  <a:gd name="T5" fmla="*/ 34 h 34"/>
                  <a:gd name="T6" fmla="*/ 0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0" y="0"/>
                    </a:moveTo>
                    <a:lnTo>
                      <a:pt x="306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0" name="Freeform 139">
                <a:extLst>
                  <a:ext uri="{FF2B5EF4-FFF2-40B4-BE49-F238E27FC236}">
                    <a16:creationId xmlns:a16="http://schemas.microsoft.com/office/drawing/2014/main" id="{F8A9C2ED-99F8-0C42-8C5A-B8E6C3120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6" cy="6"/>
              </a:xfrm>
              <a:custGeom>
                <a:avLst/>
                <a:gdLst>
                  <a:gd name="T0" fmla="*/ 0 w 288"/>
                  <a:gd name="T1" fmla="*/ 0 h 32"/>
                  <a:gd name="T2" fmla="*/ 10 w 288"/>
                  <a:gd name="T3" fmla="*/ 32 h 32"/>
                  <a:gd name="T4" fmla="*/ 288 w 288"/>
                  <a:gd name="T5" fmla="*/ 32 h 32"/>
                  <a:gd name="T6" fmla="*/ 0 w 28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1" name="Freeform 140">
                <a:extLst>
                  <a:ext uri="{FF2B5EF4-FFF2-40B4-BE49-F238E27FC236}">
                    <a16:creationId xmlns:a16="http://schemas.microsoft.com/office/drawing/2014/main" id="{79908247-6FF9-D746-A3AF-5A6A79C89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8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8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2" name="Freeform 141">
                <a:extLst>
                  <a:ext uri="{FF2B5EF4-FFF2-40B4-BE49-F238E27FC236}">
                    <a16:creationId xmlns:a16="http://schemas.microsoft.com/office/drawing/2014/main" id="{A3380C40-A1D2-274D-A433-C90DFF3DA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0" cy="5"/>
              </a:xfrm>
              <a:custGeom>
                <a:avLst/>
                <a:gdLst>
                  <a:gd name="T0" fmla="*/ 0 w 259"/>
                  <a:gd name="T1" fmla="*/ 0 h 29"/>
                  <a:gd name="T2" fmla="*/ 19 w 259"/>
                  <a:gd name="T3" fmla="*/ 29 h 29"/>
                  <a:gd name="T4" fmla="*/ 259 w 259"/>
                  <a:gd name="T5" fmla="*/ 29 h 29"/>
                  <a:gd name="T6" fmla="*/ 0 w 25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3" name="Freeform 142">
                <a:extLst>
                  <a:ext uri="{FF2B5EF4-FFF2-40B4-BE49-F238E27FC236}">
                    <a16:creationId xmlns:a16="http://schemas.microsoft.com/office/drawing/2014/main" id="{051370E4-BB31-4B48-A129-2E0FF7C69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4" cy="5"/>
              </a:xfrm>
              <a:custGeom>
                <a:avLst/>
                <a:gdLst>
                  <a:gd name="T0" fmla="*/ 0 w 278"/>
                  <a:gd name="T1" fmla="*/ 0 h 29"/>
                  <a:gd name="T2" fmla="*/ 278 w 278"/>
                  <a:gd name="T3" fmla="*/ 0 h 29"/>
                  <a:gd name="T4" fmla="*/ 259 w 278"/>
                  <a:gd name="T5" fmla="*/ 29 h 29"/>
                  <a:gd name="T6" fmla="*/ 0 w 27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9">
                    <a:moveTo>
                      <a:pt x="0" y="0"/>
                    </a:moveTo>
                    <a:lnTo>
                      <a:pt x="278" y="0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4" name="Freeform 143">
                <a:extLst>
                  <a:ext uri="{FF2B5EF4-FFF2-40B4-BE49-F238E27FC236}">
                    <a16:creationId xmlns:a16="http://schemas.microsoft.com/office/drawing/2014/main" id="{33BDFC1C-A1E7-2041-BDE8-1EDA9392C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4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4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5" name="Freeform 144">
                <a:extLst>
                  <a:ext uri="{FF2B5EF4-FFF2-40B4-BE49-F238E27FC236}">
                    <a16:creationId xmlns:a16="http://schemas.microsoft.com/office/drawing/2014/main" id="{CEC37FCB-BE38-5241-A855-BBAC3A02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7" cy="5"/>
              </a:xfrm>
              <a:custGeom>
                <a:avLst/>
                <a:gdLst>
                  <a:gd name="T0" fmla="*/ 0 w 240"/>
                  <a:gd name="T1" fmla="*/ 0 h 26"/>
                  <a:gd name="T2" fmla="*/ 240 w 240"/>
                  <a:gd name="T3" fmla="*/ 0 h 26"/>
                  <a:gd name="T4" fmla="*/ 216 w 240"/>
                  <a:gd name="T5" fmla="*/ 26 h 26"/>
                  <a:gd name="T6" fmla="*/ 0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0" y="0"/>
                    </a:moveTo>
                    <a:lnTo>
                      <a:pt x="240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6" name="Freeform 145">
                <a:extLst>
                  <a:ext uri="{FF2B5EF4-FFF2-40B4-BE49-F238E27FC236}">
                    <a16:creationId xmlns:a16="http://schemas.microsoft.com/office/drawing/2014/main" id="{5D1AE427-7914-DB4B-99E7-FF37F67DE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2" cy="4"/>
              </a:xfrm>
              <a:custGeom>
                <a:avLst/>
                <a:gdLst>
                  <a:gd name="T0" fmla="*/ 0 w 163"/>
                  <a:gd name="T1" fmla="*/ 0 h 16"/>
                  <a:gd name="T2" fmla="*/ 29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29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7" name="Freeform 146">
                <a:extLst>
                  <a:ext uri="{FF2B5EF4-FFF2-40B4-BE49-F238E27FC236}">
                    <a16:creationId xmlns:a16="http://schemas.microsoft.com/office/drawing/2014/main" id="{16DD80F1-8069-EC49-9580-45B747231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7" cy="4"/>
              </a:xfrm>
              <a:custGeom>
                <a:avLst/>
                <a:gdLst>
                  <a:gd name="T0" fmla="*/ 0 w 192"/>
                  <a:gd name="T1" fmla="*/ 0 h 16"/>
                  <a:gd name="T2" fmla="*/ 192 w 192"/>
                  <a:gd name="T3" fmla="*/ 0 h 16"/>
                  <a:gd name="T4" fmla="*/ 163 w 192"/>
                  <a:gd name="T5" fmla="*/ 16 h 16"/>
                  <a:gd name="T6" fmla="*/ 0 w 19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6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8" name="Freeform 147">
                <a:extLst>
                  <a:ext uri="{FF2B5EF4-FFF2-40B4-BE49-F238E27FC236}">
                    <a16:creationId xmlns:a16="http://schemas.microsoft.com/office/drawing/2014/main" id="{10897331-B771-0640-B32D-C94D44911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9" name="Freeform 148">
                <a:extLst>
                  <a:ext uri="{FF2B5EF4-FFF2-40B4-BE49-F238E27FC236}">
                    <a16:creationId xmlns:a16="http://schemas.microsoft.com/office/drawing/2014/main" id="{6BAA1D5B-DD67-354B-BE19-F125FEE1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0" name="Freeform 149">
                <a:extLst>
                  <a:ext uri="{FF2B5EF4-FFF2-40B4-BE49-F238E27FC236}">
                    <a16:creationId xmlns:a16="http://schemas.microsoft.com/office/drawing/2014/main" id="{F70A0A5B-CAF4-3C42-939B-D278B9422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1" name="Freeform 150">
                <a:extLst>
                  <a:ext uri="{FF2B5EF4-FFF2-40B4-BE49-F238E27FC236}">
                    <a16:creationId xmlns:a16="http://schemas.microsoft.com/office/drawing/2014/main" id="{45EF46E1-B727-6948-A17E-2D4CBC3EE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71"/>
                <a:ext cx="59" cy="59"/>
              </a:xfrm>
              <a:custGeom>
                <a:avLst/>
                <a:gdLst>
                  <a:gd name="T0" fmla="*/ 306 w 306"/>
                  <a:gd name="T1" fmla="*/ 155 h 307"/>
                  <a:gd name="T2" fmla="*/ 302 w 306"/>
                  <a:gd name="T3" fmla="*/ 121 h 307"/>
                  <a:gd name="T4" fmla="*/ 292 w 306"/>
                  <a:gd name="T5" fmla="*/ 87 h 307"/>
                  <a:gd name="T6" fmla="*/ 273 w 306"/>
                  <a:gd name="T7" fmla="*/ 60 h 307"/>
                  <a:gd name="T8" fmla="*/ 249 w 306"/>
                  <a:gd name="T9" fmla="*/ 34 h 307"/>
                  <a:gd name="T10" fmla="*/ 220 w 306"/>
                  <a:gd name="T11" fmla="*/ 15 h 307"/>
                  <a:gd name="T12" fmla="*/ 188 w 306"/>
                  <a:gd name="T13" fmla="*/ 5 h 307"/>
                  <a:gd name="T14" fmla="*/ 152 w 306"/>
                  <a:gd name="T15" fmla="*/ 0 h 307"/>
                  <a:gd name="T16" fmla="*/ 118 w 306"/>
                  <a:gd name="T17" fmla="*/ 5 h 307"/>
                  <a:gd name="T18" fmla="*/ 86 w 306"/>
                  <a:gd name="T19" fmla="*/ 15 h 307"/>
                  <a:gd name="T20" fmla="*/ 57 w 306"/>
                  <a:gd name="T21" fmla="*/ 34 h 307"/>
                  <a:gd name="T22" fmla="*/ 33 w 306"/>
                  <a:gd name="T23" fmla="*/ 60 h 307"/>
                  <a:gd name="T24" fmla="*/ 14 w 306"/>
                  <a:gd name="T25" fmla="*/ 87 h 307"/>
                  <a:gd name="T26" fmla="*/ 4 w 306"/>
                  <a:gd name="T27" fmla="*/ 121 h 307"/>
                  <a:gd name="T28" fmla="*/ 0 w 306"/>
                  <a:gd name="T29" fmla="*/ 155 h 307"/>
                  <a:gd name="T30" fmla="*/ 4 w 306"/>
                  <a:gd name="T31" fmla="*/ 189 h 307"/>
                  <a:gd name="T32" fmla="*/ 14 w 306"/>
                  <a:gd name="T33" fmla="*/ 221 h 307"/>
                  <a:gd name="T34" fmla="*/ 33 w 306"/>
                  <a:gd name="T35" fmla="*/ 250 h 307"/>
                  <a:gd name="T36" fmla="*/ 57 w 306"/>
                  <a:gd name="T37" fmla="*/ 276 h 307"/>
                  <a:gd name="T38" fmla="*/ 86 w 306"/>
                  <a:gd name="T39" fmla="*/ 292 h 307"/>
                  <a:gd name="T40" fmla="*/ 118 w 306"/>
                  <a:gd name="T41" fmla="*/ 305 h 307"/>
                  <a:gd name="T42" fmla="*/ 152 w 306"/>
                  <a:gd name="T43" fmla="*/ 307 h 307"/>
                  <a:gd name="T44" fmla="*/ 188 w 306"/>
                  <a:gd name="T45" fmla="*/ 305 h 307"/>
                  <a:gd name="T46" fmla="*/ 220 w 306"/>
                  <a:gd name="T47" fmla="*/ 292 h 307"/>
                  <a:gd name="T48" fmla="*/ 249 w 306"/>
                  <a:gd name="T49" fmla="*/ 276 h 307"/>
                  <a:gd name="T50" fmla="*/ 273 w 306"/>
                  <a:gd name="T51" fmla="*/ 250 h 307"/>
                  <a:gd name="T52" fmla="*/ 292 w 306"/>
                  <a:gd name="T53" fmla="*/ 221 h 307"/>
                  <a:gd name="T54" fmla="*/ 302 w 306"/>
                  <a:gd name="T55" fmla="*/ 189 h 307"/>
                  <a:gd name="T56" fmla="*/ 306 w 306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6" h="307">
                    <a:moveTo>
                      <a:pt x="306" y="155"/>
                    </a:moveTo>
                    <a:lnTo>
                      <a:pt x="302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49" y="34"/>
                    </a:lnTo>
                    <a:lnTo>
                      <a:pt x="220" y="15"/>
                    </a:lnTo>
                    <a:lnTo>
                      <a:pt x="188" y="5"/>
                    </a:lnTo>
                    <a:lnTo>
                      <a:pt x="152" y="0"/>
                    </a:lnTo>
                    <a:lnTo>
                      <a:pt x="118" y="5"/>
                    </a:lnTo>
                    <a:lnTo>
                      <a:pt x="86" y="15"/>
                    </a:lnTo>
                    <a:lnTo>
                      <a:pt x="57" y="34"/>
                    </a:lnTo>
                    <a:lnTo>
                      <a:pt x="33" y="60"/>
                    </a:lnTo>
                    <a:lnTo>
                      <a:pt x="14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4" y="221"/>
                    </a:lnTo>
                    <a:lnTo>
                      <a:pt x="33" y="250"/>
                    </a:lnTo>
                    <a:lnTo>
                      <a:pt x="57" y="276"/>
                    </a:lnTo>
                    <a:lnTo>
                      <a:pt x="86" y="292"/>
                    </a:lnTo>
                    <a:lnTo>
                      <a:pt x="118" y="305"/>
                    </a:lnTo>
                    <a:lnTo>
                      <a:pt x="152" y="307"/>
                    </a:lnTo>
                    <a:lnTo>
                      <a:pt x="188" y="305"/>
                    </a:lnTo>
                    <a:lnTo>
                      <a:pt x="220" y="292"/>
                    </a:lnTo>
                    <a:lnTo>
                      <a:pt x="249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2" y="189"/>
                    </a:lnTo>
                    <a:lnTo>
                      <a:pt x="306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2" name="Freeform 151">
                <a:extLst>
                  <a:ext uri="{FF2B5EF4-FFF2-40B4-BE49-F238E27FC236}">
                    <a16:creationId xmlns:a16="http://schemas.microsoft.com/office/drawing/2014/main" id="{3C70DFA2-7C81-104A-91C7-CFA5BD7A9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1"/>
                <a:ext cx="13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3" name="Freeform 152">
                <a:extLst>
                  <a:ext uri="{FF2B5EF4-FFF2-40B4-BE49-F238E27FC236}">
                    <a16:creationId xmlns:a16="http://schemas.microsoft.com/office/drawing/2014/main" id="{66C9336C-9F41-BD4E-9981-64CB5CCFE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2"/>
                <a:ext cx="25" cy="2"/>
              </a:xfrm>
              <a:custGeom>
                <a:avLst/>
                <a:gdLst>
                  <a:gd name="T0" fmla="*/ 32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2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4" name="Freeform 153">
                <a:extLst>
                  <a:ext uri="{FF2B5EF4-FFF2-40B4-BE49-F238E27FC236}">
                    <a16:creationId xmlns:a16="http://schemas.microsoft.com/office/drawing/2014/main" id="{90B520E1-C9B2-054F-B956-5F6F4B0F9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2"/>
                <a:ext cx="19" cy="2"/>
              </a:xfrm>
              <a:custGeom>
                <a:avLst/>
                <a:gdLst>
                  <a:gd name="T0" fmla="*/ 0 w 101"/>
                  <a:gd name="T1" fmla="*/ 0 h 10"/>
                  <a:gd name="T2" fmla="*/ 70 w 101"/>
                  <a:gd name="T3" fmla="*/ 0 h 10"/>
                  <a:gd name="T4" fmla="*/ 101 w 101"/>
                  <a:gd name="T5" fmla="*/ 10 h 10"/>
                  <a:gd name="T6" fmla="*/ 0 w 101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0">
                    <a:moveTo>
                      <a:pt x="0" y="0"/>
                    </a:moveTo>
                    <a:lnTo>
                      <a:pt x="70" y="0"/>
                    </a:lnTo>
                    <a:lnTo>
                      <a:pt x="10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5" name="Freeform 154">
                <a:extLst>
                  <a:ext uri="{FF2B5EF4-FFF2-40B4-BE49-F238E27FC236}">
                    <a16:creationId xmlns:a16="http://schemas.microsoft.com/office/drawing/2014/main" id="{DBB29CD6-9C85-4A40-A977-D1CE37734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4"/>
                <a:ext cx="37" cy="4"/>
              </a:xfrm>
              <a:custGeom>
                <a:avLst/>
                <a:gdLst>
                  <a:gd name="T0" fmla="*/ 30 w 193"/>
                  <a:gd name="T1" fmla="*/ 0 h 19"/>
                  <a:gd name="T2" fmla="*/ 0 w 193"/>
                  <a:gd name="T3" fmla="*/ 19 h 19"/>
                  <a:gd name="T4" fmla="*/ 193 w 193"/>
                  <a:gd name="T5" fmla="*/ 19 h 19"/>
                  <a:gd name="T6" fmla="*/ 30 w 19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9">
                    <a:moveTo>
                      <a:pt x="30" y="0"/>
                    </a:moveTo>
                    <a:lnTo>
                      <a:pt x="0" y="19"/>
                    </a:lnTo>
                    <a:lnTo>
                      <a:pt x="193" y="1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6" name="Freeform 155">
                <a:extLst>
                  <a:ext uri="{FF2B5EF4-FFF2-40B4-BE49-F238E27FC236}">
                    <a16:creationId xmlns:a16="http://schemas.microsoft.com/office/drawing/2014/main" id="{DABF467F-EF6C-444C-A91F-7BAD44CD3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7" name="Freeform 156">
                <a:extLst>
                  <a:ext uri="{FF2B5EF4-FFF2-40B4-BE49-F238E27FC236}">
                    <a16:creationId xmlns:a16="http://schemas.microsoft.com/office/drawing/2014/main" id="{B1DC5028-6B4D-5049-9E16-4981A782B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78"/>
                <a:ext cx="47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8" name="Freeform 157">
                <a:extLst>
                  <a:ext uri="{FF2B5EF4-FFF2-40B4-BE49-F238E27FC236}">
                    <a16:creationId xmlns:a16="http://schemas.microsoft.com/office/drawing/2014/main" id="{C88D0C9B-7F69-4347-8CCD-893E90673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9" name="Freeform 158">
                <a:extLst>
                  <a:ext uri="{FF2B5EF4-FFF2-40B4-BE49-F238E27FC236}">
                    <a16:creationId xmlns:a16="http://schemas.microsoft.com/office/drawing/2014/main" id="{03EA8FA1-7B07-BE41-AE0F-38628BF1B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3"/>
                <a:ext cx="53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id="{2C26B2AF-ECDB-BB49-9C51-7330F9CBF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83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id="{251B8712-70E7-E34B-B08C-3983E8247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88"/>
                <a:ext cx="57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id="{4DA1F6C2-BE87-9447-B1D0-548B7554B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8"/>
                <a:ext cx="55" cy="6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id="{6ABB0A01-5407-8E46-89F9-E6430DC62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94"/>
                <a:ext cx="59" cy="7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4" name="Freeform 163">
                <a:extLst>
                  <a:ext uri="{FF2B5EF4-FFF2-40B4-BE49-F238E27FC236}">
                    <a16:creationId xmlns:a16="http://schemas.microsoft.com/office/drawing/2014/main" id="{098C7E4C-C809-EF4B-B870-096B292C1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5" name="Freeform 164">
                <a:extLst>
                  <a:ext uri="{FF2B5EF4-FFF2-40B4-BE49-F238E27FC236}">
                    <a16:creationId xmlns:a16="http://schemas.microsoft.com/office/drawing/2014/main" id="{00AE97C9-E8B2-7447-A035-983AB1AA4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8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6" name="Freeform 165">
                <a:extLst>
                  <a:ext uri="{FF2B5EF4-FFF2-40B4-BE49-F238E27FC236}">
                    <a16:creationId xmlns:a16="http://schemas.microsoft.com/office/drawing/2014/main" id="{22AC757C-515F-2B49-B940-90A2A75B1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9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7" name="Freeform 166">
                <a:extLst>
                  <a:ext uri="{FF2B5EF4-FFF2-40B4-BE49-F238E27FC236}">
                    <a16:creationId xmlns:a16="http://schemas.microsoft.com/office/drawing/2014/main" id="{EADEFA6D-1EE6-FF4B-B99E-B7BAD675D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5" cy="6"/>
              </a:xfrm>
              <a:custGeom>
                <a:avLst/>
                <a:gdLst>
                  <a:gd name="T0" fmla="*/ 0 w 287"/>
                  <a:gd name="T1" fmla="*/ 0 h 32"/>
                  <a:gd name="T2" fmla="*/ 10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8" name="Freeform 167">
                <a:extLst>
                  <a:ext uri="{FF2B5EF4-FFF2-40B4-BE49-F238E27FC236}">
                    <a16:creationId xmlns:a16="http://schemas.microsoft.com/office/drawing/2014/main" id="{9DD82F9B-F321-C240-A955-D96B4179F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7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7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9" name="Freeform 168">
                <a:extLst>
                  <a:ext uri="{FF2B5EF4-FFF2-40B4-BE49-F238E27FC236}">
                    <a16:creationId xmlns:a16="http://schemas.microsoft.com/office/drawing/2014/main" id="{CE747874-C728-7F49-8C43-6404A78ED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0" cy="5"/>
              </a:xfrm>
              <a:custGeom>
                <a:avLst/>
                <a:gdLst>
                  <a:gd name="T0" fmla="*/ 0 w 258"/>
                  <a:gd name="T1" fmla="*/ 0 h 29"/>
                  <a:gd name="T2" fmla="*/ 19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0" name="Freeform 169">
                <a:extLst>
                  <a:ext uri="{FF2B5EF4-FFF2-40B4-BE49-F238E27FC236}">
                    <a16:creationId xmlns:a16="http://schemas.microsoft.com/office/drawing/2014/main" id="{187867EF-E80D-5C44-93E6-ABEF47147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3" cy="5"/>
              </a:xfrm>
              <a:custGeom>
                <a:avLst/>
                <a:gdLst>
                  <a:gd name="T0" fmla="*/ 0 w 277"/>
                  <a:gd name="T1" fmla="*/ 0 h 29"/>
                  <a:gd name="T2" fmla="*/ 277 w 277"/>
                  <a:gd name="T3" fmla="*/ 0 h 29"/>
                  <a:gd name="T4" fmla="*/ 258 w 277"/>
                  <a:gd name="T5" fmla="*/ 29 h 29"/>
                  <a:gd name="T6" fmla="*/ 0 w 277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9">
                    <a:moveTo>
                      <a:pt x="0" y="0"/>
                    </a:moveTo>
                    <a:lnTo>
                      <a:pt x="277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1" name="Freeform 170">
                <a:extLst>
                  <a:ext uri="{FF2B5EF4-FFF2-40B4-BE49-F238E27FC236}">
                    <a16:creationId xmlns:a16="http://schemas.microsoft.com/office/drawing/2014/main" id="{84BA97B7-4CDD-F145-A222-7DDC4BAB5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3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3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2" name="Freeform 171">
                <a:extLst>
                  <a:ext uri="{FF2B5EF4-FFF2-40B4-BE49-F238E27FC236}">
                    <a16:creationId xmlns:a16="http://schemas.microsoft.com/office/drawing/2014/main" id="{DA5C3E3D-D52E-EB49-89E3-B50AC4225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7" cy="5"/>
              </a:xfrm>
              <a:custGeom>
                <a:avLst/>
                <a:gdLst>
                  <a:gd name="T0" fmla="*/ 0 w 239"/>
                  <a:gd name="T1" fmla="*/ 0 h 26"/>
                  <a:gd name="T2" fmla="*/ 239 w 239"/>
                  <a:gd name="T3" fmla="*/ 0 h 26"/>
                  <a:gd name="T4" fmla="*/ 216 w 239"/>
                  <a:gd name="T5" fmla="*/ 26 h 26"/>
                  <a:gd name="T6" fmla="*/ 0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3" name="Freeform 172">
                <a:extLst>
                  <a:ext uri="{FF2B5EF4-FFF2-40B4-BE49-F238E27FC236}">
                    <a16:creationId xmlns:a16="http://schemas.microsoft.com/office/drawing/2014/main" id="{618F311A-71DE-4D41-8DAF-E7B9C9B1D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1" cy="4"/>
              </a:xfrm>
              <a:custGeom>
                <a:avLst/>
                <a:gdLst>
                  <a:gd name="T0" fmla="*/ 0 w 163"/>
                  <a:gd name="T1" fmla="*/ 0 h 16"/>
                  <a:gd name="T2" fmla="*/ 30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30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4" name="Freeform 173">
                <a:extLst>
                  <a:ext uri="{FF2B5EF4-FFF2-40B4-BE49-F238E27FC236}">
                    <a16:creationId xmlns:a16="http://schemas.microsoft.com/office/drawing/2014/main" id="{38D4C814-F238-1143-BD87-1A6D94E53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7" cy="4"/>
              </a:xfrm>
              <a:custGeom>
                <a:avLst/>
                <a:gdLst>
                  <a:gd name="T0" fmla="*/ 0 w 193"/>
                  <a:gd name="T1" fmla="*/ 0 h 16"/>
                  <a:gd name="T2" fmla="*/ 193 w 193"/>
                  <a:gd name="T3" fmla="*/ 0 h 16"/>
                  <a:gd name="T4" fmla="*/ 163 w 193"/>
                  <a:gd name="T5" fmla="*/ 16 h 16"/>
                  <a:gd name="T6" fmla="*/ 0 w 19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6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5" name="Freeform 174">
                <a:extLst>
                  <a:ext uri="{FF2B5EF4-FFF2-40B4-BE49-F238E27FC236}">
                    <a16:creationId xmlns:a16="http://schemas.microsoft.com/office/drawing/2014/main" id="{FE9B7349-E88B-0440-888C-618C8C170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6" name="Freeform 175">
                <a:extLst>
                  <a:ext uri="{FF2B5EF4-FFF2-40B4-BE49-F238E27FC236}">
                    <a16:creationId xmlns:a16="http://schemas.microsoft.com/office/drawing/2014/main" id="{EBDCD122-6E04-994C-9855-8EAEBFAC6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7" name="Freeform 176">
                <a:extLst>
                  <a:ext uri="{FF2B5EF4-FFF2-40B4-BE49-F238E27FC236}">
                    <a16:creationId xmlns:a16="http://schemas.microsoft.com/office/drawing/2014/main" id="{91DF60C0-C9BC-4242-BA8A-ACAA0B9E7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25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8" name="Freeform 177">
                <a:extLst>
                  <a:ext uri="{FF2B5EF4-FFF2-40B4-BE49-F238E27FC236}">
                    <a16:creationId xmlns:a16="http://schemas.microsoft.com/office/drawing/2014/main" id="{7845680A-8035-9C48-B7F2-2B2137740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71"/>
                <a:ext cx="59" cy="59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5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1 h 307"/>
                  <a:gd name="T34" fmla="*/ 34 w 307"/>
                  <a:gd name="T35" fmla="*/ 250 h 307"/>
                  <a:gd name="T36" fmla="*/ 57 w 307"/>
                  <a:gd name="T37" fmla="*/ 276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6 h 307"/>
                  <a:gd name="T50" fmla="*/ 273 w 307"/>
                  <a:gd name="T51" fmla="*/ 250 h 307"/>
                  <a:gd name="T52" fmla="*/ 292 w 307"/>
                  <a:gd name="T53" fmla="*/ 221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5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1"/>
                    </a:lnTo>
                    <a:lnTo>
                      <a:pt x="34" y="250"/>
                    </a:lnTo>
                    <a:lnTo>
                      <a:pt x="57" y="276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9" name="Freeform 178">
                <a:extLst>
                  <a:ext uri="{FF2B5EF4-FFF2-40B4-BE49-F238E27FC236}">
                    <a16:creationId xmlns:a16="http://schemas.microsoft.com/office/drawing/2014/main" id="{F118F9DF-2EF0-2748-A8A6-6D34DC7A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8"/>
                <a:ext cx="14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0" name="Freeform 179">
                <a:extLst>
                  <a:ext uri="{FF2B5EF4-FFF2-40B4-BE49-F238E27FC236}">
                    <a16:creationId xmlns:a16="http://schemas.microsoft.com/office/drawing/2014/main" id="{49330B12-F3A7-904B-8EFA-A6B3E2E16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699"/>
                <a:ext cx="26" cy="3"/>
              </a:xfrm>
              <a:custGeom>
                <a:avLst/>
                <a:gdLst>
                  <a:gd name="T0" fmla="*/ 32 w 133"/>
                  <a:gd name="T1" fmla="*/ 0 h 12"/>
                  <a:gd name="T2" fmla="*/ 0 w 133"/>
                  <a:gd name="T3" fmla="*/ 12 h 12"/>
                  <a:gd name="T4" fmla="*/ 133 w 133"/>
                  <a:gd name="T5" fmla="*/ 12 h 12"/>
                  <a:gd name="T6" fmla="*/ 32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3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1" name="Freeform 180">
                <a:extLst>
                  <a:ext uri="{FF2B5EF4-FFF2-40B4-BE49-F238E27FC236}">
                    <a16:creationId xmlns:a16="http://schemas.microsoft.com/office/drawing/2014/main" id="{808B35CF-125B-1A48-B633-B69FE72BB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9"/>
                <a:ext cx="20" cy="3"/>
              </a:xfrm>
              <a:custGeom>
                <a:avLst/>
                <a:gdLst>
                  <a:gd name="T0" fmla="*/ 0 w 101"/>
                  <a:gd name="T1" fmla="*/ 0 h 12"/>
                  <a:gd name="T2" fmla="*/ 70 w 101"/>
                  <a:gd name="T3" fmla="*/ 0 h 12"/>
                  <a:gd name="T4" fmla="*/ 101 w 101"/>
                  <a:gd name="T5" fmla="*/ 12 h 12"/>
                  <a:gd name="T6" fmla="*/ 0 w 101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2">
                    <a:moveTo>
                      <a:pt x="0" y="0"/>
                    </a:moveTo>
                    <a:lnTo>
                      <a:pt x="70" y="0"/>
                    </a:lnTo>
                    <a:lnTo>
                      <a:pt x="10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2" name="Freeform 181">
                <a:extLst>
                  <a:ext uri="{FF2B5EF4-FFF2-40B4-BE49-F238E27FC236}">
                    <a16:creationId xmlns:a16="http://schemas.microsoft.com/office/drawing/2014/main" id="{A8C08BBC-1F90-DE48-B3F8-503FB9D26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2"/>
                <a:ext cx="38" cy="3"/>
              </a:xfrm>
              <a:custGeom>
                <a:avLst/>
                <a:gdLst>
                  <a:gd name="T0" fmla="*/ 30 w 193"/>
                  <a:gd name="T1" fmla="*/ 0 h 17"/>
                  <a:gd name="T2" fmla="*/ 0 w 193"/>
                  <a:gd name="T3" fmla="*/ 17 h 17"/>
                  <a:gd name="T4" fmla="*/ 193 w 193"/>
                  <a:gd name="T5" fmla="*/ 17 h 17"/>
                  <a:gd name="T6" fmla="*/ 3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30" y="0"/>
                    </a:moveTo>
                    <a:lnTo>
                      <a:pt x="0" y="17"/>
                    </a:lnTo>
                    <a:lnTo>
                      <a:pt x="193" y="1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3" name="Freeform 182">
                <a:extLst>
                  <a:ext uri="{FF2B5EF4-FFF2-40B4-BE49-F238E27FC236}">
                    <a16:creationId xmlns:a16="http://schemas.microsoft.com/office/drawing/2014/main" id="{E99A9D6E-0E43-4E44-A937-3351D0173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3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4" name="Freeform 183">
                <a:extLst>
                  <a:ext uri="{FF2B5EF4-FFF2-40B4-BE49-F238E27FC236}">
                    <a16:creationId xmlns:a16="http://schemas.microsoft.com/office/drawing/2014/main" id="{10D3D7BD-99C6-D447-A617-D2F57EE6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05"/>
                <a:ext cx="46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5" name="Freeform 184">
                <a:extLst>
                  <a:ext uri="{FF2B5EF4-FFF2-40B4-BE49-F238E27FC236}">
                    <a16:creationId xmlns:a16="http://schemas.microsoft.com/office/drawing/2014/main" id="{9D5087D2-F5CB-154C-A89A-6B15B61F6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5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6" name="Freeform 185">
                <a:extLst>
                  <a:ext uri="{FF2B5EF4-FFF2-40B4-BE49-F238E27FC236}">
                    <a16:creationId xmlns:a16="http://schemas.microsoft.com/office/drawing/2014/main" id="{7EFE3F58-41F0-354E-AE16-57388FD44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0"/>
                <a:ext cx="54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7" name="Freeform 186">
                <a:extLst>
                  <a:ext uri="{FF2B5EF4-FFF2-40B4-BE49-F238E27FC236}">
                    <a16:creationId xmlns:a16="http://schemas.microsoft.com/office/drawing/2014/main" id="{3465C527-C87C-B544-B0C4-984C0BA2B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10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8" name="Freeform 187">
                <a:extLst>
                  <a:ext uri="{FF2B5EF4-FFF2-40B4-BE49-F238E27FC236}">
                    <a16:creationId xmlns:a16="http://schemas.microsoft.com/office/drawing/2014/main" id="{81A3B22A-F4BC-C948-A785-BEBFCE7BE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15"/>
                <a:ext cx="58" cy="7"/>
              </a:xfrm>
              <a:custGeom>
                <a:avLst/>
                <a:gdLst>
                  <a:gd name="T0" fmla="*/ 11 w 299"/>
                  <a:gd name="T1" fmla="*/ 0 h 34"/>
                  <a:gd name="T2" fmla="*/ 0 w 299"/>
                  <a:gd name="T3" fmla="*/ 34 h 34"/>
                  <a:gd name="T4" fmla="*/ 299 w 299"/>
                  <a:gd name="T5" fmla="*/ 34 h 34"/>
                  <a:gd name="T6" fmla="*/ 11 w 29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4">
                    <a:moveTo>
                      <a:pt x="11" y="0"/>
                    </a:moveTo>
                    <a:lnTo>
                      <a:pt x="0" y="34"/>
                    </a:lnTo>
                    <a:lnTo>
                      <a:pt x="299" y="3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9" name="Freeform 188">
                <a:extLst>
                  <a:ext uri="{FF2B5EF4-FFF2-40B4-BE49-F238E27FC236}">
                    <a16:creationId xmlns:a16="http://schemas.microsoft.com/office/drawing/2014/main" id="{9C84552E-79F4-5A41-B9BE-6C5BDC4DC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0" name="Freeform 189">
                <a:extLst>
                  <a:ext uri="{FF2B5EF4-FFF2-40B4-BE49-F238E27FC236}">
                    <a16:creationId xmlns:a16="http://schemas.microsoft.com/office/drawing/2014/main" id="{EAD0707B-564A-D648-961B-C85E0D4CE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2"/>
                <a:ext cx="60" cy="6"/>
              </a:xfrm>
              <a:custGeom>
                <a:avLst/>
                <a:gdLst>
                  <a:gd name="T0" fmla="*/ 4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4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4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1" name="Freeform 190">
                <a:extLst>
                  <a:ext uri="{FF2B5EF4-FFF2-40B4-BE49-F238E27FC236}">
                    <a16:creationId xmlns:a16="http://schemas.microsoft.com/office/drawing/2014/main" id="{F71CB1B2-50A4-D945-BBB7-90A94ECAD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22"/>
                <a:ext cx="59" cy="6"/>
              </a:xfrm>
              <a:custGeom>
                <a:avLst/>
                <a:gdLst>
                  <a:gd name="T0" fmla="*/ 0 w 303"/>
                  <a:gd name="T1" fmla="*/ 0 h 34"/>
                  <a:gd name="T2" fmla="*/ 299 w 303"/>
                  <a:gd name="T3" fmla="*/ 0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299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2" name="Freeform 191">
                <a:extLst>
                  <a:ext uri="{FF2B5EF4-FFF2-40B4-BE49-F238E27FC236}">
                    <a16:creationId xmlns:a16="http://schemas.microsoft.com/office/drawing/2014/main" id="{0CBEC0DA-100D-E649-81C2-1DDEB2418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4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4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3" name="Freeform 192">
                <a:extLst>
                  <a:ext uri="{FF2B5EF4-FFF2-40B4-BE49-F238E27FC236}">
                    <a16:creationId xmlns:a16="http://schemas.microsoft.com/office/drawing/2014/main" id="{3C43670D-FEA4-D646-8356-6C911724C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4" name="Freeform 193">
                <a:extLst>
                  <a:ext uri="{FF2B5EF4-FFF2-40B4-BE49-F238E27FC236}">
                    <a16:creationId xmlns:a16="http://schemas.microsoft.com/office/drawing/2014/main" id="{85C9BBBB-EB31-2448-BDB1-F2AFA0276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1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1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5" name="Freeform 194">
                <a:extLst>
                  <a:ext uri="{FF2B5EF4-FFF2-40B4-BE49-F238E27FC236}">
                    <a16:creationId xmlns:a16="http://schemas.microsoft.com/office/drawing/2014/main" id="{E6AAE11E-8D62-8049-8E2F-2DE8114A2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8" cy="6"/>
              </a:xfrm>
              <a:custGeom>
                <a:avLst/>
                <a:gdLst>
                  <a:gd name="T0" fmla="*/ 0 w 299"/>
                  <a:gd name="T1" fmla="*/ 0 h 31"/>
                  <a:gd name="T2" fmla="*/ 299 w 299"/>
                  <a:gd name="T3" fmla="*/ 0 h 31"/>
                  <a:gd name="T4" fmla="*/ 288 w 299"/>
                  <a:gd name="T5" fmla="*/ 31 h 31"/>
                  <a:gd name="T6" fmla="*/ 0 w 299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1">
                    <a:moveTo>
                      <a:pt x="0" y="0"/>
                    </a:moveTo>
                    <a:lnTo>
                      <a:pt x="299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6" name="Freeform 195">
                <a:extLst>
                  <a:ext uri="{FF2B5EF4-FFF2-40B4-BE49-F238E27FC236}">
                    <a16:creationId xmlns:a16="http://schemas.microsoft.com/office/drawing/2014/main" id="{89FCF462-2717-4E47-9B88-686EB8A49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7" name="Freeform 196">
                <a:extLst>
                  <a:ext uri="{FF2B5EF4-FFF2-40B4-BE49-F238E27FC236}">
                    <a16:creationId xmlns:a16="http://schemas.microsoft.com/office/drawing/2014/main" id="{EAC33253-BE90-594D-85C4-58A5775E9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4" cy="6"/>
              </a:xfrm>
              <a:custGeom>
                <a:avLst/>
                <a:gdLst>
                  <a:gd name="T0" fmla="*/ 0 w 277"/>
                  <a:gd name="T1" fmla="*/ 0 h 30"/>
                  <a:gd name="T2" fmla="*/ 277 w 277"/>
                  <a:gd name="T3" fmla="*/ 0 h 30"/>
                  <a:gd name="T4" fmla="*/ 258 w 277"/>
                  <a:gd name="T5" fmla="*/ 30 h 30"/>
                  <a:gd name="T6" fmla="*/ 0 w 277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30">
                    <a:moveTo>
                      <a:pt x="0" y="0"/>
                    </a:moveTo>
                    <a:lnTo>
                      <a:pt x="277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8" name="Freeform 197">
                <a:extLst>
                  <a:ext uri="{FF2B5EF4-FFF2-40B4-BE49-F238E27FC236}">
                    <a16:creationId xmlns:a16="http://schemas.microsoft.com/office/drawing/2014/main" id="{7C50F602-8A02-6743-8F09-EBA397F2A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3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3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9" name="Freeform 198">
                <a:extLst>
                  <a:ext uri="{FF2B5EF4-FFF2-40B4-BE49-F238E27FC236}">
                    <a16:creationId xmlns:a16="http://schemas.microsoft.com/office/drawing/2014/main" id="{6F4CAC24-3F8B-A842-BDA1-EAE902F7C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0" name="Freeform 199">
                <a:extLst>
                  <a:ext uri="{FF2B5EF4-FFF2-40B4-BE49-F238E27FC236}">
                    <a16:creationId xmlns:a16="http://schemas.microsoft.com/office/drawing/2014/main" id="{811216EA-BE50-5544-8519-47CAF63A4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30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30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1" name="Freeform 200">
                <a:extLst>
                  <a:ext uri="{FF2B5EF4-FFF2-40B4-BE49-F238E27FC236}">
                    <a16:creationId xmlns:a16="http://schemas.microsoft.com/office/drawing/2014/main" id="{E973D607-EB48-3646-BE79-54E6A6339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8" cy="3"/>
              </a:xfrm>
              <a:custGeom>
                <a:avLst/>
                <a:gdLst>
                  <a:gd name="T0" fmla="*/ 0 w 193"/>
                  <a:gd name="T1" fmla="*/ 0 h 17"/>
                  <a:gd name="T2" fmla="*/ 193 w 193"/>
                  <a:gd name="T3" fmla="*/ 0 h 17"/>
                  <a:gd name="T4" fmla="*/ 163 w 193"/>
                  <a:gd name="T5" fmla="*/ 17 h 17"/>
                  <a:gd name="T6" fmla="*/ 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2" name="Freeform 201">
                <a:extLst>
                  <a:ext uri="{FF2B5EF4-FFF2-40B4-BE49-F238E27FC236}">
                    <a16:creationId xmlns:a16="http://schemas.microsoft.com/office/drawing/2014/main" id="{645D6E05-101E-874F-B59F-970FBAB80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3" name="Freeform 202">
                <a:extLst>
                  <a:ext uri="{FF2B5EF4-FFF2-40B4-BE49-F238E27FC236}">
                    <a16:creationId xmlns:a16="http://schemas.microsoft.com/office/drawing/2014/main" id="{3710CA87-4FC8-E14C-BE5A-CE1C02C8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4" name="Freeform 203">
                <a:extLst>
                  <a:ext uri="{FF2B5EF4-FFF2-40B4-BE49-F238E27FC236}">
                    <a16:creationId xmlns:a16="http://schemas.microsoft.com/office/drawing/2014/main" id="{B04E08D9-58E3-8149-9CF6-C9D5C6CCF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6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5" name="Freeform 204">
                <a:extLst>
                  <a:ext uri="{FF2B5EF4-FFF2-40B4-BE49-F238E27FC236}">
                    <a16:creationId xmlns:a16="http://schemas.microsoft.com/office/drawing/2014/main" id="{8F63FD14-13ED-2540-99D6-4A9E87A4A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7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4 w 307"/>
                  <a:gd name="T27" fmla="*/ 121 h 307"/>
                  <a:gd name="T28" fmla="*/ 0 w 307"/>
                  <a:gd name="T29" fmla="*/ 155 h 307"/>
                  <a:gd name="T30" fmla="*/ 4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7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2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7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7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2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</p:grpSp>
        <p:sp>
          <p:nvSpPr>
            <p:cNvPr id="19" name="Line 206">
              <a:extLst>
                <a:ext uri="{FF2B5EF4-FFF2-40B4-BE49-F238E27FC236}">
                  <a16:creationId xmlns:a16="http://schemas.microsoft.com/office/drawing/2014/main" id="{8E0A1361-7067-F347-A8A6-BF1ECA047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" name="Freeform 207">
              <a:extLst>
                <a:ext uri="{FF2B5EF4-FFF2-40B4-BE49-F238E27FC236}">
                  <a16:creationId xmlns:a16="http://schemas.microsoft.com/office/drawing/2014/main" id="{3D28D6C3-0598-0D48-87C7-4211A67F5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513 w 1023"/>
                <a:gd name="T1" fmla="*/ 0 h 736"/>
                <a:gd name="T2" fmla="*/ 0 w 1023"/>
                <a:gd name="T3" fmla="*/ 736 h 736"/>
                <a:gd name="T4" fmla="*/ 1023 w 1023"/>
                <a:gd name="T5" fmla="*/ 736 h 736"/>
                <a:gd name="T6" fmla="*/ 513 w 1023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513" y="0"/>
                  </a:moveTo>
                  <a:lnTo>
                    <a:pt x="0" y="736"/>
                  </a:lnTo>
                  <a:lnTo>
                    <a:pt x="1023" y="7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1" name="Freeform 208">
              <a:extLst>
                <a:ext uri="{FF2B5EF4-FFF2-40B4-BE49-F238E27FC236}">
                  <a16:creationId xmlns:a16="http://schemas.microsoft.com/office/drawing/2014/main" id="{9ED8824E-DEB2-364D-B80C-DA871841F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0 w 1023"/>
                <a:gd name="T1" fmla="*/ 736 h 736"/>
                <a:gd name="T2" fmla="*/ 1023 w 1023"/>
                <a:gd name="T3" fmla="*/ 736 h 736"/>
                <a:gd name="T4" fmla="*/ 513 w 1023"/>
                <a:gd name="T5" fmla="*/ 0 h 736"/>
                <a:gd name="T6" fmla="*/ 0 w 1023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0" y="736"/>
                  </a:moveTo>
                  <a:lnTo>
                    <a:pt x="1023" y="736"/>
                  </a:lnTo>
                  <a:lnTo>
                    <a:pt x="513" y="0"/>
                  </a:lnTo>
                  <a:lnTo>
                    <a:pt x="0" y="736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2" name="Line 209">
              <a:extLst>
                <a:ext uri="{FF2B5EF4-FFF2-40B4-BE49-F238E27FC236}">
                  <a16:creationId xmlns:a16="http://schemas.microsoft.com/office/drawing/2014/main" id="{92B0D3D6-9B72-4440-9897-A0849887B8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3" name="Freeform 210">
              <a:extLst>
                <a:ext uri="{FF2B5EF4-FFF2-40B4-BE49-F238E27FC236}">
                  <a16:creationId xmlns:a16="http://schemas.microsoft.com/office/drawing/2014/main" id="{B43BA580-AA47-3642-A149-551B4543C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550" y="3065463"/>
              <a:ext cx="628650" cy="0"/>
            </a:xfrm>
            <a:custGeom>
              <a:avLst/>
              <a:gdLst>
                <a:gd name="T0" fmla="*/ 2047 w 2047"/>
                <a:gd name="T1" fmla="*/ 1033 w 2047"/>
                <a:gd name="T2" fmla="*/ 0 w 20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47">
                  <a:moveTo>
                    <a:pt x="2047" y="0"/>
                  </a:moveTo>
                  <a:lnTo>
                    <a:pt x="1033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4" name="Freeform 211">
              <a:extLst>
                <a:ext uri="{FF2B5EF4-FFF2-40B4-BE49-F238E27FC236}">
                  <a16:creationId xmlns:a16="http://schemas.microsoft.com/office/drawing/2014/main" id="{8686E7CD-1101-6548-8A77-9C276583A8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2588" y="3065463"/>
              <a:ext cx="681038" cy="122238"/>
            </a:xfrm>
            <a:custGeom>
              <a:avLst/>
              <a:gdLst>
                <a:gd name="T0" fmla="*/ 1298 w 2218"/>
                <a:gd name="T1" fmla="*/ 0 h 400"/>
                <a:gd name="T2" fmla="*/ 915 w 2218"/>
                <a:gd name="T3" fmla="*/ 400 h 400"/>
                <a:gd name="T4" fmla="*/ 1605 w 2218"/>
                <a:gd name="T5" fmla="*/ 0 h 400"/>
                <a:gd name="T6" fmla="*/ 1221 w 2218"/>
                <a:gd name="T7" fmla="*/ 400 h 400"/>
                <a:gd name="T8" fmla="*/ 2218 w 2218"/>
                <a:gd name="T9" fmla="*/ 0 h 400"/>
                <a:gd name="T10" fmla="*/ 1835 w 2218"/>
                <a:gd name="T11" fmla="*/ 400 h 400"/>
                <a:gd name="T12" fmla="*/ 1911 w 2218"/>
                <a:gd name="T13" fmla="*/ 0 h 400"/>
                <a:gd name="T14" fmla="*/ 1528 w 2218"/>
                <a:gd name="T15" fmla="*/ 400 h 400"/>
                <a:gd name="T16" fmla="*/ 381 w 2218"/>
                <a:gd name="T17" fmla="*/ 0 h 400"/>
                <a:gd name="T18" fmla="*/ 0 w 2218"/>
                <a:gd name="T19" fmla="*/ 400 h 400"/>
                <a:gd name="T20" fmla="*/ 995 w 2218"/>
                <a:gd name="T21" fmla="*/ 0 h 400"/>
                <a:gd name="T22" fmla="*/ 614 w 2218"/>
                <a:gd name="T23" fmla="*/ 400 h 400"/>
                <a:gd name="T24" fmla="*/ 688 w 2218"/>
                <a:gd name="T25" fmla="*/ 0 h 400"/>
                <a:gd name="T26" fmla="*/ 307 w 2218"/>
                <a:gd name="T27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8" h="400">
                  <a:moveTo>
                    <a:pt x="1298" y="0"/>
                  </a:moveTo>
                  <a:lnTo>
                    <a:pt x="915" y="400"/>
                  </a:lnTo>
                  <a:moveTo>
                    <a:pt x="1605" y="0"/>
                  </a:moveTo>
                  <a:lnTo>
                    <a:pt x="1221" y="400"/>
                  </a:lnTo>
                  <a:moveTo>
                    <a:pt x="2218" y="0"/>
                  </a:moveTo>
                  <a:lnTo>
                    <a:pt x="1835" y="400"/>
                  </a:lnTo>
                  <a:moveTo>
                    <a:pt x="1911" y="0"/>
                  </a:moveTo>
                  <a:lnTo>
                    <a:pt x="1528" y="400"/>
                  </a:lnTo>
                  <a:moveTo>
                    <a:pt x="381" y="0"/>
                  </a:moveTo>
                  <a:lnTo>
                    <a:pt x="0" y="400"/>
                  </a:lnTo>
                  <a:moveTo>
                    <a:pt x="995" y="0"/>
                  </a:moveTo>
                  <a:lnTo>
                    <a:pt x="614" y="400"/>
                  </a:lnTo>
                  <a:moveTo>
                    <a:pt x="688" y="0"/>
                  </a:moveTo>
                  <a:lnTo>
                    <a:pt x="307" y="40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5" name="Freeform 212">
              <a:extLst>
                <a:ext uri="{FF2B5EF4-FFF2-40B4-BE49-F238E27FC236}">
                  <a16:creationId xmlns:a16="http://schemas.microsoft.com/office/drawing/2014/main" id="{F0E3654B-56D4-E847-A44A-71076A7C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5575"/>
              <a:ext cx="22225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6" name="Freeform 213">
              <a:extLst>
                <a:ext uri="{FF2B5EF4-FFF2-40B4-BE49-F238E27FC236}">
                  <a16:creationId xmlns:a16="http://schemas.microsoft.com/office/drawing/2014/main" id="{C3471802-B5E5-C641-BAF1-2EAA522D1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697163"/>
              <a:ext cx="41275" cy="4763"/>
            </a:xfrm>
            <a:custGeom>
              <a:avLst/>
              <a:gdLst>
                <a:gd name="T0" fmla="*/ 32 w 133"/>
                <a:gd name="T1" fmla="*/ 0 h 12"/>
                <a:gd name="T2" fmla="*/ 0 w 133"/>
                <a:gd name="T3" fmla="*/ 12 h 12"/>
                <a:gd name="T4" fmla="*/ 133 w 133"/>
                <a:gd name="T5" fmla="*/ 12 h 12"/>
                <a:gd name="T6" fmla="*/ 32 w 1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2">
                  <a:moveTo>
                    <a:pt x="32" y="0"/>
                  </a:moveTo>
                  <a:lnTo>
                    <a:pt x="0" y="12"/>
                  </a:lnTo>
                  <a:lnTo>
                    <a:pt x="133" y="1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7" name="Freeform 214">
              <a:extLst>
                <a:ext uri="{FF2B5EF4-FFF2-40B4-BE49-F238E27FC236}">
                  <a16:creationId xmlns:a16="http://schemas.microsoft.com/office/drawing/2014/main" id="{A4494493-955C-C44C-A8FB-0B2C5590F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7163"/>
              <a:ext cx="31750" cy="4763"/>
            </a:xfrm>
            <a:custGeom>
              <a:avLst/>
              <a:gdLst>
                <a:gd name="T0" fmla="*/ 0 w 101"/>
                <a:gd name="T1" fmla="*/ 0 h 12"/>
                <a:gd name="T2" fmla="*/ 70 w 101"/>
                <a:gd name="T3" fmla="*/ 0 h 12"/>
                <a:gd name="T4" fmla="*/ 101 w 101"/>
                <a:gd name="T5" fmla="*/ 12 h 12"/>
                <a:gd name="T6" fmla="*/ 0 w 10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">
                  <a:moveTo>
                    <a:pt x="0" y="0"/>
                  </a:moveTo>
                  <a:lnTo>
                    <a:pt x="70" y="0"/>
                  </a:lnTo>
                  <a:lnTo>
                    <a:pt x="10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8" name="Freeform 215">
              <a:extLst>
                <a:ext uri="{FF2B5EF4-FFF2-40B4-BE49-F238E27FC236}">
                  <a16:creationId xmlns:a16="http://schemas.microsoft.com/office/drawing/2014/main" id="{3858D0B0-8E84-5142-9550-770D6BFCB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1925"/>
              <a:ext cx="60325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9" name="Freeform 216">
              <a:extLst>
                <a:ext uri="{FF2B5EF4-FFF2-40B4-BE49-F238E27FC236}">
                  <a16:creationId xmlns:a16="http://schemas.microsoft.com/office/drawing/2014/main" id="{5C0E1EBB-2B10-1640-AD58-5232697B8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0" name="Freeform 217">
              <a:extLst>
                <a:ext uri="{FF2B5EF4-FFF2-40B4-BE49-F238E27FC236}">
                  <a16:creationId xmlns:a16="http://schemas.microsoft.com/office/drawing/2014/main" id="{F288E0E8-227D-1F4A-B45E-8672D5785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06688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1" name="Freeform 218">
              <a:extLst>
                <a:ext uri="{FF2B5EF4-FFF2-40B4-BE49-F238E27FC236}">
                  <a16:creationId xmlns:a16="http://schemas.microsoft.com/office/drawing/2014/main" id="{4A7C3BED-BFE3-1F42-8661-BF30FE0F6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6688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2" name="Freeform 219">
              <a:extLst>
                <a:ext uri="{FF2B5EF4-FFF2-40B4-BE49-F238E27FC236}">
                  <a16:creationId xmlns:a16="http://schemas.microsoft.com/office/drawing/2014/main" id="{F22D4DB6-7F7D-6245-BA14-CEBED5257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14625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3" name="Freeform 220">
              <a:extLst>
                <a:ext uri="{FF2B5EF4-FFF2-40B4-BE49-F238E27FC236}">
                  <a16:creationId xmlns:a16="http://schemas.microsoft.com/office/drawing/2014/main" id="{E69148DD-51E0-BA49-864E-6E6C2BC17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14625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4" name="Freeform 221">
              <a:extLst>
                <a:ext uri="{FF2B5EF4-FFF2-40B4-BE49-F238E27FC236}">
                  <a16:creationId xmlns:a16="http://schemas.microsoft.com/office/drawing/2014/main" id="{D3818788-2C23-D547-8F79-B4B4585B1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22563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5" name="Freeform 222">
              <a:extLst>
                <a:ext uri="{FF2B5EF4-FFF2-40B4-BE49-F238E27FC236}">
                  <a16:creationId xmlns:a16="http://schemas.microsoft.com/office/drawing/2014/main" id="{4FFFCEF0-67FB-5D46-93AE-ED5EE6F2E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22563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6" name="Freeform 223">
              <a:extLst>
                <a:ext uri="{FF2B5EF4-FFF2-40B4-BE49-F238E27FC236}">
                  <a16:creationId xmlns:a16="http://schemas.microsoft.com/office/drawing/2014/main" id="{9BD06A9C-E4E1-4145-89D9-505754998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33675"/>
              <a:ext cx="95250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7" name="Freeform 224">
              <a:extLst>
                <a:ext uri="{FF2B5EF4-FFF2-40B4-BE49-F238E27FC236}">
                  <a16:creationId xmlns:a16="http://schemas.microsoft.com/office/drawing/2014/main" id="{44257938-37CD-544A-A003-20FBF15D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33675"/>
              <a:ext cx="93663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8" name="Freeform 225">
              <a:extLst>
                <a:ext uri="{FF2B5EF4-FFF2-40B4-BE49-F238E27FC236}">
                  <a16:creationId xmlns:a16="http://schemas.microsoft.com/office/drawing/2014/main" id="{61CFA40D-F944-D742-8584-18E723F75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9" name="Freeform 226">
              <a:extLst>
                <a:ext uri="{FF2B5EF4-FFF2-40B4-BE49-F238E27FC236}">
                  <a16:creationId xmlns:a16="http://schemas.microsoft.com/office/drawing/2014/main" id="{5D63F3B3-6997-1043-8673-37ECC159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5250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0" name="Freeform 227">
              <a:extLst>
                <a:ext uri="{FF2B5EF4-FFF2-40B4-BE49-F238E27FC236}">
                  <a16:creationId xmlns:a16="http://schemas.microsoft.com/office/drawing/2014/main" id="{F2FA48CA-606F-294B-B119-5B74411EF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88900" cy="9525"/>
            </a:xfrm>
            <a:custGeom>
              <a:avLst/>
              <a:gdLst>
                <a:gd name="T0" fmla="*/ 0 w 288"/>
                <a:gd name="T1" fmla="*/ 0 h 31"/>
                <a:gd name="T2" fmla="*/ 11 w 288"/>
                <a:gd name="T3" fmla="*/ 31 h 31"/>
                <a:gd name="T4" fmla="*/ 288 w 288"/>
                <a:gd name="T5" fmla="*/ 31 h 31"/>
                <a:gd name="T6" fmla="*/ 0 w 288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1">
                  <a:moveTo>
                    <a:pt x="0" y="0"/>
                  </a:moveTo>
                  <a:lnTo>
                    <a:pt x="11" y="31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1" name="Freeform 228">
              <a:extLst>
                <a:ext uri="{FF2B5EF4-FFF2-40B4-BE49-F238E27FC236}">
                  <a16:creationId xmlns:a16="http://schemas.microsoft.com/office/drawing/2014/main" id="{83E33B10-6827-E74F-AC64-0BF6A298B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92075" cy="9525"/>
            </a:xfrm>
            <a:custGeom>
              <a:avLst/>
              <a:gdLst>
                <a:gd name="T0" fmla="*/ 0 w 299"/>
                <a:gd name="T1" fmla="*/ 0 h 31"/>
                <a:gd name="T2" fmla="*/ 299 w 299"/>
                <a:gd name="T3" fmla="*/ 0 h 31"/>
                <a:gd name="T4" fmla="*/ 288 w 299"/>
                <a:gd name="T5" fmla="*/ 31 h 31"/>
                <a:gd name="T6" fmla="*/ 0 w 299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1">
                  <a:moveTo>
                    <a:pt x="0" y="0"/>
                  </a:moveTo>
                  <a:lnTo>
                    <a:pt x="299" y="0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2" name="Freeform 229">
              <a:extLst>
                <a:ext uri="{FF2B5EF4-FFF2-40B4-BE49-F238E27FC236}">
                  <a16:creationId xmlns:a16="http://schemas.microsoft.com/office/drawing/2014/main" id="{4032D7FA-14E8-314A-BFED-C2145B72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3" name="Freeform 230">
              <a:extLst>
                <a:ext uri="{FF2B5EF4-FFF2-40B4-BE49-F238E27FC236}">
                  <a16:creationId xmlns:a16="http://schemas.microsoft.com/office/drawing/2014/main" id="{E9FEFA74-3064-D14F-BF8B-D7A63DE04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85725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4" name="Freeform 231">
              <a:extLst>
                <a:ext uri="{FF2B5EF4-FFF2-40B4-BE49-F238E27FC236}">
                  <a16:creationId xmlns:a16="http://schemas.microsoft.com/office/drawing/2014/main" id="{93FE2C6B-21E9-F042-9C46-E348A9598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5" name="Freeform 232">
              <a:extLst>
                <a:ext uri="{FF2B5EF4-FFF2-40B4-BE49-F238E27FC236}">
                  <a16:creationId xmlns:a16="http://schemas.microsoft.com/office/drawing/2014/main" id="{B78DA465-4515-E846-A944-6C036E1BC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6" name="Freeform 233">
              <a:extLst>
                <a:ext uri="{FF2B5EF4-FFF2-40B4-BE49-F238E27FC236}">
                  <a16:creationId xmlns:a16="http://schemas.microsoft.com/office/drawing/2014/main" id="{9DB8ED9F-7F5F-8F46-96A0-A4362407A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7" name="Freeform 234">
              <a:extLst>
                <a:ext uri="{FF2B5EF4-FFF2-40B4-BE49-F238E27FC236}">
                  <a16:creationId xmlns:a16="http://schemas.microsoft.com/office/drawing/2014/main" id="{0BC7732A-C323-1841-884D-962BBB8AF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60325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8" name="Freeform 235">
              <a:extLst>
                <a:ext uri="{FF2B5EF4-FFF2-40B4-BE49-F238E27FC236}">
                  <a16:creationId xmlns:a16="http://schemas.microsoft.com/office/drawing/2014/main" id="{E9858673-6194-FC4A-A394-522143B59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789238"/>
              <a:ext cx="22225" cy="1588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9" name="Freeform 236">
              <a:extLst>
                <a:ext uri="{FF2B5EF4-FFF2-40B4-BE49-F238E27FC236}">
                  <a16:creationId xmlns:a16="http://schemas.microsoft.com/office/drawing/2014/main" id="{B2164628-BE1B-AF46-8F53-1C4AC94E0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31750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0" name="Freeform 237">
              <a:extLst>
                <a:ext uri="{FF2B5EF4-FFF2-40B4-BE49-F238E27FC236}">
                  <a16:creationId xmlns:a16="http://schemas.microsoft.com/office/drawing/2014/main" id="{27409BB3-346D-E946-84A2-4A4F80614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1" name="Freeform 238">
              <a:extLst>
                <a:ext uri="{FF2B5EF4-FFF2-40B4-BE49-F238E27FC236}">
                  <a16:creationId xmlns:a16="http://schemas.microsoft.com/office/drawing/2014/main" id="{5D82344B-5806-7841-BB77-7A890D757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695575"/>
              <a:ext cx="95250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7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2" name="Freeform 239">
              <a:extLst>
                <a:ext uri="{FF2B5EF4-FFF2-40B4-BE49-F238E27FC236}">
                  <a16:creationId xmlns:a16="http://schemas.microsoft.com/office/drawing/2014/main" id="{CC662474-28B1-3442-9CAB-EBD82853B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0213"/>
              <a:ext cx="20638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3" name="Freeform 240">
              <a:extLst>
                <a:ext uri="{FF2B5EF4-FFF2-40B4-BE49-F238E27FC236}">
                  <a16:creationId xmlns:a16="http://schemas.microsoft.com/office/drawing/2014/main" id="{A2215AEC-E504-CB49-8F17-C330606B6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1800"/>
              <a:ext cx="39688" cy="3175"/>
            </a:xfrm>
            <a:custGeom>
              <a:avLst/>
              <a:gdLst>
                <a:gd name="T0" fmla="*/ 32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2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2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4" name="Freeform 241">
              <a:extLst>
                <a:ext uri="{FF2B5EF4-FFF2-40B4-BE49-F238E27FC236}">
                  <a16:creationId xmlns:a16="http://schemas.microsoft.com/office/drawing/2014/main" id="{0C2568EF-4CF4-0045-A324-0DCEBF7DA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1800"/>
              <a:ext cx="30163" cy="3175"/>
            </a:xfrm>
            <a:custGeom>
              <a:avLst/>
              <a:gdLst>
                <a:gd name="T0" fmla="*/ 0 w 101"/>
                <a:gd name="T1" fmla="*/ 0 h 10"/>
                <a:gd name="T2" fmla="*/ 70 w 101"/>
                <a:gd name="T3" fmla="*/ 0 h 10"/>
                <a:gd name="T4" fmla="*/ 101 w 101"/>
                <a:gd name="T5" fmla="*/ 10 h 10"/>
                <a:gd name="T6" fmla="*/ 0 w 10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0">
                  <a:moveTo>
                    <a:pt x="0" y="0"/>
                  </a:moveTo>
                  <a:lnTo>
                    <a:pt x="70" y="0"/>
                  </a:lnTo>
                  <a:lnTo>
                    <a:pt x="101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5" name="Freeform 242">
              <a:extLst>
                <a:ext uri="{FF2B5EF4-FFF2-40B4-BE49-F238E27FC236}">
                  <a16:creationId xmlns:a16="http://schemas.microsoft.com/office/drawing/2014/main" id="{1CDD84B9-99BA-674E-9CD1-4A9423F10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6" name="Freeform 243">
              <a:extLst>
                <a:ext uri="{FF2B5EF4-FFF2-40B4-BE49-F238E27FC236}">
                  <a16:creationId xmlns:a16="http://schemas.microsoft.com/office/drawing/2014/main" id="{C249B9AE-DCD3-DE49-8ED3-979B6EB5F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4975"/>
              <a:ext cx="49213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7" name="Freeform 244">
              <a:extLst>
                <a:ext uri="{FF2B5EF4-FFF2-40B4-BE49-F238E27FC236}">
                  <a16:creationId xmlns:a16="http://schemas.microsoft.com/office/drawing/2014/main" id="{1CEAC669-0A9F-AC45-B635-59CB3071F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1325"/>
              <a:ext cx="74613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8" name="Freeform 245">
              <a:extLst>
                <a:ext uri="{FF2B5EF4-FFF2-40B4-BE49-F238E27FC236}">
                  <a16:creationId xmlns:a16="http://schemas.microsoft.com/office/drawing/2014/main" id="{66FEB814-D85B-B245-8328-DE9BE09EF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81325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9" name="Freeform 246">
              <a:extLst>
                <a:ext uri="{FF2B5EF4-FFF2-40B4-BE49-F238E27FC236}">
                  <a16:creationId xmlns:a16="http://schemas.microsoft.com/office/drawing/2014/main" id="{5604D0C6-F28C-6347-9E3A-A55447F4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89263"/>
              <a:ext cx="84138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0" name="Freeform 247">
              <a:extLst>
                <a:ext uri="{FF2B5EF4-FFF2-40B4-BE49-F238E27FC236}">
                  <a16:creationId xmlns:a16="http://schemas.microsoft.com/office/drawing/2014/main" id="{CCDEC452-4F38-364F-BED7-BA782E9D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1" name="Freeform 248">
              <a:extLst>
                <a:ext uri="{FF2B5EF4-FFF2-40B4-BE49-F238E27FC236}">
                  <a16:creationId xmlns:a16="http://schemas.microsoft.com/office/drawing/2014/main" id="{3DD5851B-9F51-9043-96A1-F7CBD4624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2997200"/>
              <a:ext cx="90488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2" name="Freeform 249">
              <a:extLst>
                <a:ext uri="{FF2B5EF4-FFF2-40B4-BE49-F238E27FC236}">
                  <a16:creationId xmlns:a16="http://schemas.microsoft.com/office/drawing/2014/main" id="{39DEBD4C-3285-F64D-AB5C-409214340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97200"/>
              <a:ext cx="87313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3" name="Freeform 250">
              <a:extLst>
                <a:ext uri="{FF2B5EF4-FFF2-40B4-BE49-F238E27FC236}">
                  <a16:creationId xmlns:a16="http://schemas.microsoft.com/office/drawing/2014/main" id="{6C34E190-5660-864E-8A9E-19ABFBDF2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4" name="Freeform 251">
              <a:extLst>
                <a:ext uri="{FF2B5EF4-FFF2-40B4-BE49-F238E27FC236}">
                  <a16:creationId xmlns:a16="http://schemas.microsoft.com/office/drawing/2014/main" id="{720383FB-A8E8-9F45-BE59-4E814CDF2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06725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5" name="Freeform 252">
              <a:extLst>
                <a:ext uri="{FF2B5EF4-FFF2-40B4-BE49-F238E27FC236}">
                  <a16:creationId xmlns:a16="http://schemas.microsoft.com/office/drawing/2014/main" id="{39D676CF-BCE2-D040-A939-734B981B1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6" name="Freeform 253">
              <a:extLst>
                <a:ext uri="{FF2B5EF4-FFF2-40B4-BE49-F238E27FC236}">
                  <a16:creationId xmlns:a16="http://schemas.microsoft.com/office/drawing/2014/main" id="{7FFF9911-C92C-684F-AD61-FA0C6C7F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7" name="Freeform 254">
              <a:extLst>
                <a:ext uri="{FF2B5EF4-FFF2-40B4-BE49-F238E27FC236}">
                  <a16:creationId xmlns:a16="http://schemas.microsoft.com/office/drawing/2014/main" id="{C4DB6BFC-B355-1542-95D3-A92560C8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8" name="Freeform 255">
              <a:extLst>
                <a:ext uri="{FF2B5EF4-FFF2-40B4-BE49-F238E27FC236}">
                  <a16:creationId xmlns:a16="http://schemas.microsoft.com/office/drawing/2014/main" id="{E9821461-B75B-CA44-B826-904670E48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90488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9" name="Freeform 256">
              <a:extLst>
                <a:ext uri="{FF2B5EF4-FFF2-40B4-BE49-F238E27FC236}">
                  <a16:creationId xmlns:a16="http://schemas.microsoft.com/office/drawing/2014/main" id="{CD499315-544C-8D41-B00F-5B15A561C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0" name="Freeform 257">
              <a:extLst>
                <a:ext uri="{FF2B5EF4-FFF2-40B4-BE49-F238E27FC236}">
                  <a16:creationId xmlns:a16="http://schemas.microsoft.com/office/drawing/2014/main" id="{EBF54200-D05B-D649-A8BB-B0DAD45B2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84138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1" name="Freeform 258">
              <a:extLst>
                <a:ext uri="{FF2B5EF4-FFF2-40B4-BE49-F238E27FC236}">
                  <a16:creationId xmlns:a16="http://schemas.microsoft.com/office/drawing/2014/main" id="{89A7AC86-DF5E-4442-BA27-7A174561B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2" name="Freeform 259">
              <a:extLst>
                <a:ext uri="{FF2B5EF4-FFF2-40B4-BE49-F238E27FC236}">
                  <a16:creationId xmlns:a16="http://schemas.microsoft.com/office/drawing/2014/main" id="{8834DB72-ACEF-B448-99FD-30100AD0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74613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3" name="Freeform 260">
              <a:extLst>
                <a:ext uri="{FF2B5EF4-FFF2-40B4-BE49-F238E27FC236}">
                  <a16:creationId xmlns:a16="http://schemas.microsoft.com/office/drawing/2014/main" id="{DDB8C8C2-A4C0-FC46-9913-C380D94D3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4" name="Freeform 261">
              <a:extLst>
                <a:ext uri="{FF2B5EF4-FFF2-40B4-BE49-F238E27FC236}">
                  <a16:creationId xmlns:a16="http://schemas.microsoft.com/office/drawing/2014/main" id="{12AE1C7D-D038-3541-BBBA-04422CDE1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5" name="Freeform 262">
              <a:extLst>
                <a:ext uri="{FF2B5EF4-FFF2-40B4-BE49-F238E27FC236}">
                  <a16:creationId xmlns:a16="http://schemas.microsoft.com/office/drawing/2014/main" id="{B7A08FAE-5466-AC4A-8486-9FEE2B770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3063875"/>
              <a:ext cx="20638" cy="0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6" name="Freeform 263">
              <a:extLst>
                <a:ext uri="{FF2B5EF4-FFF2-40B4-BE49-F238E27FC236}">
                  <a16:creationId xmlns:a16="http://schemas.microsoft.com/office/drawing/2014/main" id="{01D423A4-F380-FE4E-BFF2-A3C3561F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0163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7" name="Freeform 264">
              <a:extLst>
                <a:ext uri="{FF2B5EF4-FFF2-40B4-BE49-F238E27FC236}">
                  <a16:creationId xmlns:a16="http://schemas.microsoft.com/office/drawing/2014/main" id="{79F4EB59-49FF-B24E-8C60-43717462A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9688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8" name="Freeform 265">
              <a:extLst>
                <a:ext uri="{FF2B5EF4-FFF2-40B4-BE49-F238E27FC236}">
                  <a16:creationId xmlns:a16="http://schemas.microsoft.com/office/drawing/2014/main" id="{DCB5900B-67A1-4349-A07E-EFE7A60D8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9" name="Freeform 266">
              <a:extLst>
                <a:ext uri="{FF2B5EF4-FFF2-40B4-BE49-F238E27FC236}">
                  <a16:creationId xmlns:a16="http://schemas.microsoft.com/office/drawing/2014/main" id="{2A292B35-AAB7-F747-8F9E-393D98B0F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0213"/>
              <a:ext cx="20638" cy="1588"/>
            </a:xfrm>
            <a:custGeom>
              <a:avLst/>
              <a:gdLst>
                <a:gd name="T0" fmla="*/ 34 w 67"/>
                <a:gd name="T1" fmla="*/ 0 h 5"/>
                <a:gd name="T2" fmla="*/ 0 w 67"/>
                <a:gd name="T3" fmla="*/ 5 h 5"/>
                <a:gd name="T4" fmla="*/ 67 w 67"/>
                <a:gd name="T5" fmla="*/ 5 h 5"/>
                <a:gd name="T6" fmla="*/ 34 w 6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">
                  <a:moveTo>
                    <a:pt x="34" y="0"/>
                  </a:moveTo>
                  <a:lnTo>
                    <a:pt x="0" y="5"/>
                  </a:lnTo>
                  <a:lnTo>
                    <a:pt x="67" y="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0" name="Freeform 267">
              <a:extLst>
                <a:ext uri="{FF2B5EF4-FFF2-40B4-BE49-F238E27FC236}">
                  <a16:creationId xmlns:a16="http://schemas.microsoft.com/office/drawing/2014/main" id="{02D3D16F-8633-EE41-9890-B8998A951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1800"/>
              <a:ext cx="41275" cy="3175"/>
            </a:xfrm>
            <a:custGeom>
              <a:avLst/>
              <a:gdLst>
                <a:gd name="T0" fmla="*/ 34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4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4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1" name="Freeform 268">
              <a:extLst>
                <a:ext uri="{FF2B5EF4-FFF2-40B4-BE49-F238E27FC236}">
                  <a16:creationId xmlns:a16="http://schemas.microsoft.com/office/drawing/2014/main" id="{4659F445-8A50-D04C-BC23-9003E3774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1800"/>
              <a:ext cx="30163" cy="3175"/>
            </a:xfrm>
            <a:custGeom>
              <a:avLst/>
              <a:gdLst>
                <a:gd name="T0" fmla="*/ 0 w 99"/>
                <a:gd name="T1" fmla="*/ 0 h 10"/>
                <a:gd name="T2" fmla="*/ 67 w 99"/>
                <a:gd name="T3" fmla="*/ 0 h 10"/>
                <a:gd name="T4" fmla="*/ 99 w 99"/>
                <a:gd name="T5" fmla="*/ 10 h 10"/>
                <a:gd name="T6" fmla="*/ 0 w 9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0">
                  <a:moveTo>
                    <a:pt x="0" y="0"/>
                  </a:moveTo>
                  <a:lnTo>
                    <a:pt x="67" y="0"/>
                  </a:lnTo>
                  <a:lnTo>
                    <a:pt x="9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2" name="Freeform 269">
              <a:extLst>
                <a:ext uri="{FF2B5EF4-FFF2-40B4-BE49-F238E27FC236}">
                  <a16:creationId xmlns:a16="http://schemas.microsoft.com/office/drawing/2014/main" id="{B1564589-3D83-D740-8650-C324DAAF2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3" name="Freeform 270">
              <a:extLst>
                <a:ext uri="{FF2B5EF4-FFF2-40B4-BE49-F238E27FC236}">
                  <a16:creationId xmlns:a16="http://schemas.microsoft.com/office/drawing/2014/main" id="{05EDD450-8A14-B042-A2C8-D8822D7BD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4975"/>
              <a:ext cx="50800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4" name="Freeform 271">
              <a:extLst>
                <a:ext uri="{FF2B5EF4-FFF2-40B4-BE49-F238E27FC236}">
                  <a16:creationId xmlns:a16="http://schemas.microsoft.com/office/drawing/2014/main" id="{A6CD81D1-4396-1241-B8F3-35115ABA8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1325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5" name="Freeform 272">
              <a:extLst>
                <a:ext uri="{FF2B5EF4-FFF2-40B4-BE49-F238E27FC236}">
                  <a16:creationId xmlns:a16="http://schemas.microsoft.com/office/drawing/2014/main" id="{1BACE5CB-2989-3C49-8220-3FC0D4111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81325"/>
              <a:ext cx="65088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6" name="Freeform 273">
              <a:extLst>
                <a:ext uri="{FF2B5EF4-FFF2-40B4-BE49-F238E27FC236}">
                  <a16:creationId xmlns:a16="http://schemas.microsoft.com/office/drawing/2014/main" id="{FF58AB73-C6BC-4C4C-9F40-35558D13D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89263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7" name="Freeform 274">
              <a:extLst>
                <a:ext uri="{FF2B5EF4-FFF2-40B4-BE49-F238E27FC236}">
                  <a16:creationId xmlns:a16="http://schemas.microsoft.com/office/drawing/2014/main" id="{40D9EF5B-999B-134F-AD36-21D11A815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8" name="Freeform 275">
              <a:extLst>
                <a:ext uri="{FF2B5EF4-FFF2-40B4-BE49-F238E27FC236}">
                  <a16:creationId xmlns:a16="http://schemas.microsoft.com/office/drawing/2014/main" id="{EC938562-B4AD-3644-843E-1B4C56B1A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97200"/>
              <a:ext cx="92075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9" name="Freeform 276">
              <a:extLst>
                <a:ext uri="{FF2B5EF4-FFF2-40B4-BE49-F238E27FC236}">
                  <a16:creationId xmlns:a16="http://schemas.microsoft.com/office/drawing/2014/main" id="{5E70B0B7-211A-1D48-B131-7BA6B119D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97200"/>
              <a:ext cx="88900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0" name="Freeform 277">
              <a:extLst>
                <a:ext uri="{FF2B5EF4-FFF2-40B4-BE49-F238E27FC236}">
                  <a16:creationId xmlns:a16="http://schemas.microsoft.com/office/drawing/2014/main" id="{828B3A03-5715-A243-A3A8-7307880FA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1" name="Freeform 278">
              <a:extLst>
                <a:ext uri="{FF2B5EF4-FFF2-40B4-BE49-F238E27FC236}">
                  <a16:creationId xmlns:a16="http://schemas.microsoft.com/office/drawing/2014/main" id="{5204C2A6-48F3-1142-9898-6A241291B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2" name="Freeform 279">
              <a:extLst>
                <a:ext uri="{FF2B5EF4-FFF2-40B4-BE49-F238E27FC236}">
                  <a16:creationId xmlns:a16="http://schemas.microsoft.com/office/drawing/2014/main" id="{94F58C3C-04FB-C042-8776-6338D4FE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3" name="Freeform 280">
              <a:extLst>
                <a:ext uri="{FF2B5EF4-FFF2-40B4-BE49-F238E27FC236}">
                  <a16:creationId xmlns:a16="http://schemas.microsoft.com/office/drawing/2014/main" id="{BAE89EF7-9416-D04A-8017-BA3FDBD48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4" name="Freeform 281">
              <a:extLst>
                <a:ext uri="{FF2B5EF4-FFF2-40B4-BE49-F238E27FC236}">
                  <a16:creationId xmlns:a16="http://schemas.microsoft.com/office/drawing/2014/main" id="{BB811A61-4722-EE49-AFEF-D6DDAC74E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88900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5" name="Freeform 282">
              <a:extLst>
                <a:ext uri="{FF2B5EF4-FFF2-40B4-BE49-F238E27FC236}">
                  <a16:creationId xmlns:a16="http://schemas.microsoft.com/office/drawing/2014/main" id="{AEB20207-A7CD-D143-874F-586F3EBE4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6" name="Freeform 283">
              <a:extLst>
                <a:ext uri="{FF2B5EF4-FFF2-40B4-BE49-F238E27FC236}">
                  <a16:creationId xmlns:a16="http://schemas.microsoft.com/office/drawing/2014/main" id="{96B75E81-AB57-DB4B-B9E3-6D86B216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7" name="Freeform 284">
              <a:extLst>
                <a:ext uri="{FF2B5EF4-FFF2-40B4-BE49-F238E27FC236}">
                  <a16:creationId xmlns:a16="http://schemas.microsoft.com/office/drawing/2014/main" id="{4DE600CF-57E2-2F49-8E28-F216776E5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85725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8" name="Freeform 285">
              <a:extLst>
                <a:ext uri="{FF2B5EF4-FFF2-40B4-BE49-F238E27FC236}">
                  <a16:creationId xmlns:a16="http://schemas.microsoft.com/office/drawing/2014/main" id="{421EDB88-D44A-6145-AEA8-FEE63F1A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9" name="Freeform 286">
              <a:extLst>
                <a:ext uri="{FF2B5EF4-FFF2-40B4-BE49-F238E27FC236}">
                  <a16:creationId xmlns:a16="http://schemas.microsoft.com/office/drawing/2014/main" id="{5979658E-CC70-B947-B6A2-C48726080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73025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0" name="Freeform 287">
              <a:extLst>
                <a:ext uri="{FF2B5EF4-FFF2-40B4-BE49-F238E27FC236}">
                  <a16:creationId xmlns:a16="http://schemas.microsoft.com/office/drawing/2014/main" id="{930C2433-ED3F-9E49-8587-6E49D3091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1" name="Freeform 288">
              <a:extLst>
                <a:ext uri="{FF2B5EF4-FFF2-40B4-BE49-F238E27FC236}">
                  <a16:creationId xmlns:a16="http://schemas.microsoft.com/office/drawing/2014/main" id="{E8D15E77-611E-084D-9CBA-8F3240C4A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2" name="Freeform 289">
              <a:extLst>
                <a:ext uri="{FF2B5EF4-FFF2-40B4-BE49-F238E27FC236}">
                  <a16:creationId xmlns:a16="http://schemas.microsoft.com/office/drawing/2014/main" id="{ECE88215-46C8-2C4A-A3E2-C97C4780A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3063875"/>
              <a:ext cx="20638" cy="0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4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3" name="Freeform 290">
              <a:extLst>
                <a:ext uri="{FF2B5EF4-FFF2-40B4-BE49-F238E27FC236}">
                  <a16:creationId xmlns:a16="http://schemas.microsoft.com/office/drawing/2014/main" id="{403ABF2C-C0B8-5645-98B6-7603B04B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31750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4" name="Freeform 291">
              <a:extLst>
                <a:ext uri="{FF2B5EF4-FFF2-40B4-BE49-F238E27FC236}">
                  <a16:creationId xmlns:a16="http://schemas.microsoft.com/office/drawing/2014/main" id="{58AFEA3C-9FE6-AC47-99E4-E7AE2D553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5" name="Freeform 292">
              <a:extLst>
                <a:ext uri="{FF2B5EF4-FFF2-40B4-BE49-F238E27FC236}">
                  <a16:creationId xmlns:a16="http://schemas.microsoft.com/office/drawing/2014/main" id="{46E65AA6-1803-8D42-8C98-B87DC6D03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8 w 307"/>
                <a:gd name="T13" fmla="*/ 5 h 307"/>
                <a:gd name="T14" fmla="*/ 155 w 307"/>
                <a:gd name="T15" fmla="*/ 0 h 307"/>
                <a:gd name="T16" fmla="*/ 121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21 w 307"/>
                <a:gd name="T41" fmla="*/ 305 h 307"/>
                <a:gd name="T42" fmla="*/ 155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8" y="5"/>
                  </a:lnTo>
                  <a:lnTo>
                    <a:pt x="155" y="0"/>
                  </a:lnTo>
                  <a:lnTo>
                    <a:pt x="121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5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6" name="Freeform 293">
              <a:extLst>
                <a:ext uri="{FF2B5EF4-FFF2-40B4-BE49-F238E27FC236}">
                  <a16:creationId xmlns:a16="http://schemas.microsoft.com/office/drawing/2014/main" id="{F2A82CA1-1436-B740-9461-8516873DB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7" name="Freeform 294">
              <a:extLst>
                <a:ext uri="{FF2B5EF4-FFF2-40B4-BE49-F238E27FC236}">
                  <a16:creationId xmlns:a16="http://schemas.microsoft.com/office/drawing/2014/main" id="{66114936-B935-434C-95B2-7D535F1EE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8" name="Freeform 295">
              <a:extLst>
                <a:ext uri="{FF2B5EF4-FFF2-40B4-BE49-F238E27FC236}">
                  <a16:creationId xmlns:a16="http://schemas.microsoft.com/office/drawing/2014/main" id="{3EC591A4-BDBE-DD40-BA20-08612ABE3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9" name="Freeform 296">
              <a:extLst>
                <a:ext uri="{FF2B5EF4-FFF2-40B4-BE49-F238E27FC236}">
                  <a16:creationId xmlns:a16="http://schemas.microsoft.com/office/drawing/2014/main" id="{B5D865BE-EBBE-6145-8A66-71D8ECDC7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0" name="Freeform 297">
              <a:extLst>
                <a:ext uri="{FF2B5EF4-FFF2-40B4-BE49-F238E27FC236}">
                  <a16:creationId xmlns:a16="http://schemas.microsoft.com/office/drawing/2014/main" id="{C1925E11-5AB3-254D-8B7B-83BC86C00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1" name="Freeform 298">
              <a:extLst>
                <a:ext uri="{FF2B5EF4-FFF2-40B4-BE49-F238E27FC236}">
                  <a16:creationId xmlns:a16="http://schemas.microsoft.com/office/drawing/2014/main" id="{79D97267-F398-9D40-B290-B9BF39C10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2" name="Freeform 299">
              <a:extLst>
                <a:ext uri="{FF2B5EF4-FFF2-40B4-BE49-F238E27FC236}">
                  <a16:creationId xmlns:a16="http://schemas.microsoft.com/office/drawing/2014/main" id="{59C581F8-839D-5F4E-842A-6FBA5E03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3" name="Freeform 300">
              <a:extLst>
                <a:ext uri="{FF2B5EF4-FFF2-40B4-BE49-F238E27FC236}">
                  <a16:creationId xmlns:a16="http://schemas.microsoft.com/office/drawing/2014/main" id="{44182882-B5D6-A04E-8F97-5A2E409C9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4" name="Freeform 301">
              <a:extLst>
                <a:ext uri="{FF2B5EF4-FFF2-40B4-BE49-F238E27FC236}">
                  <a16:creationId xmlns:a16="http://schemas.microsoft.com/office/drawing/2014/main" id="{278050A4-3933-A444-8901-EDEBCF2C3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5" name="Freeform 302">
              <a:extLst>
                <a:ext uri="{FF2B5EF4-FFF2-40B4-BE49-F238E27FC236}">
                  <a16:creationId xmlns:a16="http://schemas.microsoft.com/office/drawing/2014/main" id="{0BC7BFCC-8BBD-F64E-9054-DBB976779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6" name="Freeform 303">
              <a:extLst>
                <a:ext uri="{FF2B5EF4-FFF2-40B4-BE49-F238E27FC236}">
                  <a16:creationId xmlns:a16="http://schemas.microsoft.com/office/drawing/2014/main" id="{9598E9CD-BEA7-B146-BED7-82B99917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7" name="Freeform 304">
              <a:extLst>
                <a:ext uri="{FF2B5EF4-FFF2-40B4-BE49-F238E27FC236}">
                  <a16:creationId xmlns:a16="http://schemas.microsoft.com/office/drawing/2014/main" id="{59885B20-D4EF-EB47-A3A4-42BA7763E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8" name="Freeform 305">
              <a:extLst>
                <a:ext uri="{FF2B5EF4-FFF2-40B4-BE49-F238E27FC236}">
                  <a16:creationId xmlns:a16="http://schemas.microsoft.com/office/drawing/2014/main" id="{CC186A10-9EAF-D141-9859-F5CBC088C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9" name="Freeform 306">
              <a:extLst>
                <a:ext uri="{FF2B5EF4-FFF2-40B4-BE49-F238E27FC236}">
                  <a16:creationId xmlns:a16="http://schemas.microsoft.com/office/drawing/2014/main" id="{A92EA1E3-C020-1F46-96AF-7F910A5B7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0" name="Freeform 307">
              <a:extLst>
                <a:ext uri="{FF2B5EF4-FFF2-40B4-BE49-F238E27FC236}">
                  <a16:creationId xmlns:a16="http://schemas.microsoft.com/office/drawing/2014/main" id="{06412F96-813E-1E46-B08F-488F8812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1" name="Freeform 308">
              <a:extLst>
                <a:ext uri="{FF2B5EF4-FFF2-40B4-BE49-F238E27FC236}">
                  <a16:creationId xmlns:a16="http://schemas.microsoft.com/office/drawing/2014/main" id="{092D26E0-9176-E148-B4D2-EAB0C4A9A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2" name="Freeform 309">
              <a:extLst>
                <a:ext uri="{FF2B5EF4-FFF2-40B4-BE49-F238E27FC236}">
                  <a16:creationId xmlns:a16="http://schemas.microsoft.com/office/drawing/2014/main" id="{AB20338F-5CC6-3E4F-9E3B-D30E7BC53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3" name="Freeform 310">
              <a:extLst>
                <a:ext uri="{FF2B5EF4-FFF2-40B4-BE49-F238E27FC236}">
                  <a16:creationId xmlns:a16="http://schemas.microsoft.com/office/drawing/2014/main" id="{AE4C64D8-4E65-9940-A7E4-BF38E3E76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4" name="Freeform 311">
              <a:extLst>
                <a:ext uri="{FF2B5EF4-FFF2-40B4-BE49-F238E27FC236}">
                  <a16:creationId xmlns:a16="http://schemas.microsoft.com/office/drawing/2014/main" id="{7C41FD3A-B958-1341-AC90-30587F226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5" name="Freeform 312">
              <a:extLst>
                <a:ext uri="{FF2B5EF4-FFF2-40B4-BE49-F238E27FC236}">
                  <a16:creationId xmlns:a16="http://schemas.microsoft.com/office/drawing/2014/main" id="{D98C8C97-9826-2443-952A-88D8D384F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6" name="Freeform 313">
              <a:extLst>
                <a:ext uri="{FF2B5EF4-FFF2-40B4-BE49-F238E27FC236}">
                  <a16:creationId xmlns:a16="http://schemas.microsoft.com/office/drawing/2014/main" id="{CE8B43AF-FCD5-B94D-811E-BC1A40462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7" name="Freeform 314">
              <a:extLst>
                <a:ext uri="{FF2B5EF4-FFF2-40B4-BE49-F238E27FC236}">
                  <a16:creationId xmlns:a16="http://schemas.microsoft.com/office/drawing/2014/main" id="{56201021-7715-2040-856E-B4E0E9F18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8" name="Freeform 315">
              <a:extLst>
                <a:ext uri="{FF2B5EF4-FFF2-40B4-BE49-F238E27FC236}">
                  <a16:creationId xmlns:a16="http://schemas.microsoft.com/office/drawing/2014/main" id="{CA583A1D-10F1-C44A-BDA4-9D9AF0BC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9" name="Freeform 316">
              <a:extLst>
                <a:ext uri="{FF2B5EF4-FFF2-40B4-BE49-F238E27FC236}">
                  <a16:creationId xmlns:a16="http://schemas.microsoft.com/office/drawing/2014/main" id="{61798CEA-53F6-0D4A-80A7-F11F1CF6B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0" name="Freeform 317">
              <a:extLst>
                <a:ext uri="{FF2B5EF4-FFF2-40B4-BE49-F238E27FC236}">
                  <a16:creationId xmlns:a16="http://schemas.microsoft.com/office/drawing/2014/main" id="{B58AD283-CA2C-5147-BAE2-93302C50F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1" name="Freeform 318">
              <a:extLst>
                <a:ext uri="{FF2B5EF4-FFF2-40B4-BE49-F238E27FC236}">
                  <a16:creationId xmlns:a16="http://schemas.microsoft.com/office/drawing/2014/main" id="{39050684-972B-5B49-B818-15BEF531D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2" name="Freeform 319">
              <a:extLst>
                <a:ext uri="{FF2B5EF4-FFF2-40B4-BE49-F238E27FC236}">
                  <a16:creationId xmlns:a16="http://schemas.microsoft.com/office/drawing/2014/main" id="{25EAA52E-5691-2C4C-BDA2-833180B6D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3" name="Freeform 320">
              <a:extLst>
                <a:ext uri="{FF2B5EF4-FFF2-40B4-BE49-F238E27FC236}">
                  <a16:creationId xmlns:a16="http://schemas.microsoft.com/office/drawing/2014/main" id="{6ECB57C3-1E8C-E245-AFE3-2568103D1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4" name="Freeform 321">
              <a:extLst>
                <a:ext uri="{FF2B5EF4-FFF2-40B4-BE49-F238E27FC236}">
                  <a16:creationId xmlns:a16="http://schemas.microsoft.com/office/drawing/2014/main" id="{649F2A19-4623-054F-9093-AA99FD62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5" name="Freeform 322">
              <a:extLst>
                <a:ext uri="{FF2B5EF4-FFF2-40B4-BE49-F238E27FC236}">
                  <a16:creationId xmlns:a16="http://schemas.microsoft.com/office/drawing/2014/main" id="{E46F0784-ACFB-2A41-AAD9-FB9CD1226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6" name="Freeform 323">
              <a:extLst>
                <a:ext uri="{FF2B5EF4-FFF2-40B4-BE49-F238E27FC236}">
                  <a16:creationId xmlns:a16="http://schemas.microsoft.com/office/drawing/2014/main" id="{ED61C550-3EA2-674B-AEBD-A5790A54E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7" name="Freeform 324">
              <a:extLst>
                <a:ext uri="{FF2B5EF4-FFF2-40B4-BE49-F238E27FC236}">
                  <a16:creationId xmlns:a16="http://schemas.microsoft.com/office/drawing/2014/main" id="{BCE3B6BF-0A53-084A-B537-44058FE0D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8" name="Freeform 325">
              <a:extLst>
                <a:ext uri="{FF2B5EF4-FFF2-40B4-BE49-F238E27FC236}">
                  <a16:creationId xmlns:a16="http://schemas.microsoft.com/office/drawing/2014/main" id="{E80959A6-F8A1-A340-9FE4-0F55689C7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9" name="Freeform 326">
              <a:extLst>
                <a:ext uri="{FF2B5EF4-FFF2-40B4-BE49-F238E27FC236}">
                  <a16:creationId xmlns:a16="http://schemas.microsoft.com/office/drawing/2014/main" id="{C77EA8CB-63FE-364A-86A6-3303C38B8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0" name="Freeform 327">
              <a:extLst>
                <a:ext uri="{FF2B5EF4-FFF2-40B4-BE49-F238E27FC236}">
                  <a16:creationId xmlns:a16="http://schemas.microsoft.com/office/drawing/2014/main" id="{B3F49A49-8C56-D545-9A3E-311975E23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1" name="Freeform 328">
              <a:extLst>
                <a:ext uri="{FF2B5EF4-FFF2-40B4-BE49-F238E27FC236}">
                  <a16:creationId xmlns:a16="http://schemas.microsoft.com/office/drawing/2014/main" id="{6E589815-83F3-474C-AD57-E8B404B3E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2" name="Freeform 329">
              <a:extLst>
                <a:ext uri="{FF2B5EF4-FFF2-40B4-BE49-F238E27FC236}">
                  <a16:creationId xmlns:a16="http://schemas.microsoft.com/office/drawing/2014/main" id="{3E71598E-E4E1-7243-A8BA-B6260C301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3" name="Freeform 330">
              <a:extLst>
                <a:ext uri="{FF2B5EF4-FFF2-40B4-BE49-F238E27FC236}">
                  <a16:creationId xmlns:a16="http://schemas.microsoft.com/office/drawing/2014/main" id="{BBAB1845-6F13-0F4E-B5B5-BC7CAB216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4" name="Freeform 331">
              <a:extLst>
                <a:ext uri="{FF2B5EF4-FFF2-40B4-BE49-F238E27FC236}">
                  <a16:creationId xmlns:a16="http://schemas.microsoft.com/office/drawing/2014/main" id="{63F13D7C-8D42-DA42-9304-458123C39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5" name="Freeform 332">
              <a:extLst>
                <a:ext uri="{FF2B5EF4-FFF2-40B4-BE49-F238E27FC236}">
                  <a16:creationId xmlns:a16="http://schemas.microsoft.com/office/drawing/2014/main" id="{E264185C-6888-AD44-87D1-C080FBC12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6" name="Freeform 333">
              <a:extLst>
                <a:ext uri="{FF2B5EF4-FFF2-40B4-BE49-F238E27FC236}">
                  <a16:creationId xmlns:a16="http://schemas.microsoft.com/office/drawing/2014/main" id="{5DB4C516-A6B4-2445-B7A6-698C42040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7" name="Freeform 334">
              <a:extLst>
                <a:ext uri="{FF2B5EF4-FFF2-40B4-BE49-F238E27FC236}">
                  <a16:creationId xmlns:a16="http://schemas.microsoft.com/office/drawing/2014/main" id="{7EE5D339-0CBB-6A49-B82B-66A01B225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8" name="Freeform 335">
              <a:extLst>
                <a:ext uri="{FF2B5EF4-FFF2-40B4-BE49-F238E27FC236}">
                  <a16:creationId xmlns:a16="http://schemas.microsoft.com/office/drawing/2014/main" id="{D285C602-606D-B544-9891-8B4C6C59C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9" name="Freeform 336">
              <a:extLst>
                <a:ext uri="{FF2B5EF4-FFF2-40B4-BE49-F238E27FC236}">
                  <a16:creationId xmlns:a16="http://schemas.microsoft.com/office/drawing/2014/main" id="{069C781A-CA5C-4642-8FAC-6ED7E9665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0" name="Freeform 337">
              <a:extLst>
                <a:ext uri="{FF2B5EF4-FFF2-40B4-BE49-F238E27FC236}">
                  <a16:creationId xmlns:a16="http://schemas.microsoft.com/office/drawing/2014/main" id="{8158EB71-0A34-2043-96B8-9E473B816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1" name="Freeform 338">
              <a:extLst>
                <a:ext uri="{FF2B5EF4-FFF2-40B4-BE49-F238E27FC236}">
                  <a16:creationId xmlns:a16="http://schemas.microsoft.com/office/drawing/2014/main" id="{80E817D1-763A-3248-A7F0-5227F9F3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2" name="Freeform 339">
              <a:extLst>
                <a:ext uri="{FF2B5EF4-FFF2-40B4-BE49-F238E27FC236}">
                  <a16:creationId xmlns:a16="http://schemas.microsoft.com/office/drawing/2014/main" id="{CDE5AAA3-C625-A84C-9BEB-30E81E84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3" name="Freeform 340">
              <a:extLst>
                <a:ext uri="{FF2B5EF4-FFF2-40B4-BE49-F238E27FC236}">
                  <a16:creationId xmlns:a16="http://schemas.microsoft.com/office/drawing/2014/main" id="{04376463-D56A-4549-BF72-D59BB46E7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4" name="Freeform 341">
              <a:extLst>
                <a:ext uri="{FF2B5EF4-FFF2-40B4-BE49-F238E27FC236}">
                  <a16:creationId xmlns:a16="http://schemas.microsoft.com/office/drawing/2014/main" id="{C4C29E34-0E23-544F-8DE0-C13DCF5B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5" name="Freeform 342">
              <a:extLst>
                <a:ext uri="{FF2B5EF4-FFF2-40B4-BE49-F238E27FC236}">
                  <a16:creationId xmlns:a16="http://schemas.microsoft.com/office/drawing/2014/main" id="{68510C75-E9E2-2841-A565-66116CABE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6" name="Freeform 343">
              <a:extLst>
                <a:ext uri="{FF2B5EF4-FFF2-40B4-BE49-F238E27FC236}">
                  <a16:creationId xmlns:a16="http://schemas.microsoft.com/office/drawing/2014/main" id="{2E4C1C3E-E495-B04B-B16A-E3C6C8906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7" name="Freeform 344">
              <a:extLst>
                <a:ext uri="{FF2B5EF4-FFF2-40B4-BE49-F238E27FC236}">
                  <a16:creationId xmlns:a16="http://schemas.microsoft.com/office/drawing/2014/main" id="{81558932-1C00-1B4E-96FF-C4A76575A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8" name="Freeform 345">
              <a:extLst>
                <a:ext uri="{FF2B5EF4-FFF2-40B4-BE49-F238E27FC236}">
                  <a16:creationId xmlns:a16="http://schemas.microsoft.com/office/drawing/2014/main" id="{18611F5F-83A8-6B47-8075-62A003A7B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9" name="Freeform 346">
              <a:extLst>
                <a:ext uri="{FF2B5EF4-FFF2-40B4-BE49-F238E27FC236}">
                  <a16:creationId xmlns:a16="http://schemas.microsoft.com/office/drawing/2014/main" id="{0BE8452C-4E85-4C47-A321-A31B0E435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0" name="Freeform 347">
              <a:extLst>
                <a:ext uri="{FF2B5EF4-FFF2-40B4-BE49-F238E27FC236}">
                  <a16:creationId xmlns:a16="http://schemas.microsoft.com/office/drawing/2014/main" id="{229484D5-C7D4-E04E-AE79-D77D8555E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7563" y="3135313"/>
              <a:ext cx="942975" cy="377825"/>
            </a:xfrm>
            <a:custGeom>
              <a:avLst/>
              <a:gdLst>
                <a:gd name="T0" fmla="*/ 0 w 3071"/>
                <a:gd name="T1" fmla="*/ 0 h 1228"/>
                <a:gd name="T2" fmla="*/ 0 w 3071"/>
                <a:gd name="T3" fmla="*/ 1228 h 1228"/>
                <a:gd name="T4" fmla="*/ 3071 w 3071"/>
                <a:gd name="T5" fmla="*/ 0 h 1228"/>
                <a:gd name="T6" fmla="*/ 3071 w 3071"/>
                <a:gd name="T7" fmla="*/ 1228 h 1228"/>
                <a:gd name="T8" fmla="*/ 306 w 3071"/>
                <a:gd name="T9" fmla="*/ 1022 h 1228"/>
                <a:gd name="T10" fmla="*/ 2764 w 3071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8">
                  <a:moveTo>
                    <a:pt x="0" y="0"/>
                  </a:moveTo>
                  <a:lnTo>
                    <a:pt x="0" y="1228"/>
                  </a:lnTo>
                  <a:moveTo>
                    <a:pt x="3071" y="0"/>
                  </a:moveTo>
                  <a:lnTo>
                    <a:pt x="3071" y="1228"/>
                  </a:lnTo>
                  <a:moveTo>
                    <a:pt x="306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1" name="Freeform 348">
              <a:extLst>
                <a:ext uri="{FF2B5EF4-FFF2-40B4-BE49-F238E27FC236}">
                  <a16:creationId xmlns:a16="http://schemas.microsoft.com/office/drawing/2014/main" id="{8759243F-2D50-1C42-A72B-155B12B01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63" y="3435350"/>
              <a:ext cx="95250" cy="30163"/>
            </a:xfrm>
            <a:custGeom>
              <a:avLst/>
              <a:gdLst>
                <a:gd name="T0" fmla="*/ 306 w 306"/>
                <a:gd name="T1" fmla="*/ 0 h 101"/>
                <a:gd name="T2" fmla="*/ 306 w 306"/>
                <a:gd name="T3" fmla="*/ 101 h 101"/>
                <a:gd name="T4" fmla="*/ 0 w 306"/>
                <a:gd name="T5" fmla="*/ 50 h 101"/>
                <a:gd name="T6" fmla="*/ 306 w 306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101">
                  <a:moveTo>
                    <a:pt x="306" y="0"/>
                  </a:moveTo>
                  <a:lnTo>
                    <a:pt x="306" y="101"/>
                  </a:lnTo>
                  <a:lnTo>
                    <a:pt x="0" y="5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2" name="Freeform 349">
              <a:extLst>
                <a:ext uri="{FF2B5EF4-FFF2-40B4-BE49-F238E27FC236}">
                  <a16:creationId xmlns:a16="http://schemas.microsoft.com/office/drawing/2014/main" id="{2EB921E5-F311-BD4A-A121-662A36749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5" y="3435350"/>
              <a:ext cx="93663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3" name="Freeform 350">
              <a:extLst>
                <a:ext uri="{FF2B5EF4-FFF2-40B4-BE49-F238E27FC236}">
                  <a16:creationId xmlns:a16="http://schemas.microsoft.com/office/drawing/2014/main" id="{AEDA5E39-A71D-254A-BED6-653280BF0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3625850"/>
              <a:ext cx="19050" cy="4763"/>
            </a:xfrm>
            <a:custGeom>
              <a:avLst/>
              <a:gdLst>
                <a:gd name="T0" fmla="*/ 41 w 60"/>
                <a:gd name="T1" fmla="*/ 0 h 15"/>
                <a:gd name="T2" fmla="*/ 28 w 60"/>
                <a:gd name="T3" fmla="*/ 6 h 15"/>
                <a:gd name="T4" fmla="*/ 19 w 60"/>
                <a:gd name="T5" fmla="*/ 10 h 15"/>
                <a:gd name="T6" fmla="*/ 9 w 60"/>
                <a:gd name="T7" fmla="*/ 13 h 15"/>
                <a:gd name="T8" fmla="*/ 0 w 60"/>
                <a:gd name="T9" fmla="*/ 15 h 15"/>
                <a:gd name="T10" fmla="*/ 45 w 60"/>
                <a:gd name="T11" fmla="*/ 15 h 15"/>
                <a:gd name="T12" fmla="*/ 60 w 60"/>
                <a:gd name="T13" fmla="*/ 4 h 15"/>
                <a:gd name="T14" fmla="*/ 41 w 60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5">
                  <a:moveTo>
                    <a:pt x="41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3"/>
                  </a:lnTo>
                  <a:lnTo>
                    <a:pt x="0" y="15"/>
                  </a:lnTo>
                  <a:lnTo>
                    <a:pt x="45" y="15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4" name="Freeform 351">
              <a:extLst>
                <a:ext uri="{FF2B5EF4-FFF2-40B4-BE49-F238E27FC236}">
                  <a16:creationId xmlns:a16="http://schemas.microsoft.com/office/drawing/2014/main" id="{1CF4AB49-AACB-A146-8553-0900EA8FF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3622675"/>
              <a:ext cx="9525" cy="7938"/>
            </a:xfrm>
            <a:custGeom>
              <a:avLst/>
              <a:gdLst>
                <a:gd name="T0" fmla="*/ 32 w 32"/>
                <a:gd name="T1" fmla="*/ 0 h 28"/>
                <a:gd name="T2" fmla="*/ 23 w 32"/>
                <a:gd name="T3" fmla="*/ 9 h 28"/>
                <a:gd name="T4" fmla="*/ 15 w 32"/>
                <a:gd name="T5" fmla="*/ 17 h 28"/>
                <a:gd name="T6" fmla="*/ 9 w 32"/>
                <a:gd name="T7" fmla="*/ 21 h 28"/>
                <a:gd name="T8" fmla="*/ 0 w 32"/>
                <a:gd name="T9" fmla="*/ 23 h 28"/>
                <a:gd name="T10" fmla="*/ 21 w 32"/>
                <a:gd name="T11" fmla="*/ 28 h 28"/>
                <a:gd name="T12" fmla="*/ 32 w 32"/>
                <a:gd name="T13" fmla="*/ 17 h 28"/>
                <a:gd name="T14" fmla="*/ 32 w 32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lnTo>
                    <a:pt x="23" y="9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5" name="Freeform 352">
              <a:extLst>
                <a:ext uri="{FF2B5EF4-FFF2-40B4-BE49-F238E27FC236}">
                  <a16:creationId xmlns:a16="http://schemas.microsoft.com/office/drawing/2014/main" id="{A67E3AF8-F391-3248-B20A-966E717BF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0" y="3589338"/>
              <a:ext cx="47625" cy="52388"/>
            </a:xfrm>
            <a:custGeom>
              <a:avLst/>
              <a:gdLst>
                <a:gd name="T0" fmla="*/ 108 w 151"/>
                <a:gd name="T1" fmla="*/ 0 h 170"/>
                <a:gd name="T2" fmla="*/ 98 w 151"/>
                <a:gd name="T3" fmla="*/ 4 h 170"/>
                <a:gd name="T4" fmla="*/ 85 w 151"/>
                <a:gd name="T5" fmla="*/ 11 h 170"/>
                <a:gd name="T6" fmla="*/ 77 w 151"/>
                <a:gd name="T7" fmla="*/ 15 h 170"/>
                <a:gd name="T8" fmla="*/ 66 w 151"/>
                <a:gd name="T9" fmla="*/ 19 h 170"/>
                <a:gd name="T10" fmla="*/ 60 w 151"/>
                <a:gd name="T11" fmla="*/ 24 h 170"/>
                <a:gd name="T12" fmla="*/ 51 w 151"/>
                <a:gd name="T13" fmla="*/ 28 h 170"/>
                <a:gd name="T14" fmla="*/ 43 w 151"/>
                <a:gd name="T15" fmla="*/ 34 h 170"/>
                <a:gd name="T16" fmla="*/ 32 w 151"/>
                <a:gd name="T17" fmla="*/ 40 h 170"/>
                <a:gd name="T18" fmla="*/ 24 w 151"/>
                <a:gd name="T19" fmla="*/ 49 h 170"/>
                <a:gd name="T20" fmla="*/ 15 w 151"/>
                <a:gd name="T21" fmla="*/ 57 h 170"/>
                <a:gd name="T22" fmla="*/ 9 w 151"/>
                <a:gd name="T23" fmla="*/ 66 h 170"/>
                <a:gd name="T24" fmla="*/ 5 w 151"/>
                <a:gd name="T25" fmla="*/ 76 h 170"/>
                <a:gd name="T26" fmla="*/ 2 w 151"/>
                <a:gd name="T27" fmla="*/ 87 h 170"/>
                <a:gd name="T28" fmla="*/ 0 w 151"/>
                <a:gd name="T29" fmla="*/ 100 h 170"/>
                <a:gd name="T30" fmla="*/ 0 w 151"/>
                <a:gd name="T31" fmla="*/ 108 h 170"/>
                <a:gd name="T32" fmla="*/ 2 w 151"/>
                <a:gd name="T33" fmla="*/ 121 h 170"/>
                <a:gd name="T34" fmla="*/ 7 w 151"/>
                <a:gd name="T35" fmla="*/ 131 h 170"/>
                <a:gd name="T36" fmla="*/ 11 w 151"/>
                <a:gd name="T37" fmla="*/ 140 h 170"/>
                <a:gd name="T38" fmla="*/ 19 w 151"/>
                <a:gd name="T39" fmla="*/ 151 h 170"/>
                <a:gd name="T40" fmla="*/ 22 w 151"/>
                <a:gd name="T41" fmla="*/ 153 h 170"/>
                <a:gd name="T42" fmla="*/ 32 w 151"/>
                <a:gd name="T43" fmla="*/ 159 h 170"/>
                <a:gd name="T44" fmla="*/ 41 w 151"/>
                <a:gd name="T45" fmla="*/ 165 h 170"/>
                <a:gd name="T46" fmla="*/ 53 w 151"/>
                <a:gd name="T47" fmla="*/ 167 h 170"/>
                <a:gd name="T48" fmla="*/ 64 w 151"/>
                <a:gd name="T49" fmla="*/ 170 h 170"/>
                <a:gd name="T50" fmla="*/ 77 w 151"/>
                <a:gd name="T51" fmla="*/ 167 h 170"/>
                <a:gd name="T52" fmla="*/ 87 w 151"/>
                <a:gd name="T53" fmla="*/ 165 h 170"/>
                <a:gd name="T54" fmla="*/ 98 w 151"/>
                <a:gd name="T55" fmla="*/ 161 h 170"/>
                <a:gd name="T56" fmla="*/ 100 w 151"/>
                <a:gd name="T57" fmla="*/ 161 h 170"/>
                <a:gd name="T58" fmla="*/ 106 w 151"/>
                <a:gd name="T59" fmla="*/ 157 h 170"/>
                <a:gd name="T60" fmla="*/ 115 w 151"/>
                <a:gd name="T61" fmla="*/ 153 h 170"/>
                <a:gd name="T62" fmla="*/ 123 w 151"/>
                <a:gd name="T63" fmla="*/ 144 h 170"/>
                <a:gd name="T64" fmla="*/ 136 w 151"/>
                <a:gd name="T65" fmla="*/ 136 h 170"/>
                <a:gd name="T66" fmla="*/ 91 w 151"/>
                <a:gd name="T67" fmla="*/ 136 h 170"/>
                <a:gd name="T68" fmla="*/ 83 w 151"/>
                <a:gd name="T69" fmla="*/ 134 h 170"/>
                <a:gd name="T70" fmla="*/ 72 w 151"/>
                <a:gd name="T71" fmla="*/ 129 h 170"/>
                <a:gd name="T72" fmla="*/ 64 w 151"/>
                <a:gd name="T73" fmla="*/ 121 h 170"/>
                <a:gd name="T74" fmla="*/ 62 w 151"/>
                <a:gd name="T75" fmla="*/ 119 h 170"/>
                <a:gd name="T76" fmla="*/ 55 w 151"/>
                <a:gd name="T77" fmla="*/ 108 h 170"/>
                <a:gd name="T78" fmla="*/ 51 w 151"/>
                <a:gd name="T79" fmla="*/ 98 h 170"/>
                <a:gd name="T80" fmla="*/ 51 w 151"/>
                <a:gd name="T81" fmla="*/ 85 h 170"/>
                <a:gd name="T82" fmla="*/ 51 w 151"/>
                <a:gd name="T83" fmla="*/ 76 h 170"/>
                <a:gd name="T84" fmla="*/ 53 w 151"/>
                <a:gd name="T85" fmla="*/ 66 h 170"/>
                <a:gd name="T86" fmla="*/ 60 w 151"/>
                <a:gd name="T87" fmla="*/ 55 h 170"/>
                <a:gd name="T88" fmla="*/ 64 w 151"/>
                <a:gd name="T89" fmla="*/ 49 h 170"/>
                <a:gd name="T90" fmla="*/ 72 w 151"/>
                <a:gd name="T91" fmla="*/ 43 h 170"/>
                <a:gd name="T92" fmla="*/ 81 w 151"/>
                <a:gd name="T93" fmla="*/ 34 h 170"/>
                <a:gd name="T94" fmla="*/ 94 w 151"/>
                <a:gd name="T95" fmla="*/ 28 h 170"/>
                <a:gd name="T96" fmla="*/ 96 w 151"/>
                <a:gd name="T97" fmla="*/ 28 h 170"/>
                <a:gd name="T98" fmla="*/ 102 w 151"/>
                <a:gd name="T99" fmla="*/ 24 h 170"/>
                <a:gd name="T100" fmla="*/ 110 w 151"/>
                <a:gd name="T101" fmla="*/ 19 h 170"/>
                <a:gd name="T102" fmla="*/ 121 w 151"/>
                <a:gd name="T103" fmla="*/ 15 h 170"/>
                <a:gd name="T104" fmla="*/ 136 w 151"/>
                <a:gd name="T105" fmla="*/ 9 h 170"/>
                <a:gd name="T106" fmla="*/ 151 w 151"/>
                <a:gd name="T107" fmla="*/ 2 h 170"/>
                <a:gd name="T108" fmla="*/ 108 w 151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70">
                  <a:moveTo>
                    <a:pt x="108" y="0"/>
                  </a:moveTo>
                  <a:lnTo>
                    <a:pt x="98" y="4"/>
                  </a:lnTo>
                  <a:lnTo>
                    <a:pt x="85" y="11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4"/>
                  </a:lnTo>
                  <a:lnTo>
                    <a:pt x="51" y="28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1"/>
                  </a:lnTo>
                  <a:lnTo>
                    <a:pt x="22" y="153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70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3"/>
                  </a:lnTo>
                  <a:lnTo>
                    <a:pt x="123" y="144"/>
                  </a:lnTo>
                  <a:lnTo>
                    <a:pt x="136" y="136"/>
                  </a:lnTo>
                  <a:lnTo>
                    <a:pt x="91" y="136"/>
                  </a:lnTo>
                  <a:lnTo>
                    <a:pt x="83" y="134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3"/>
                  </a:lnTo>
                  <a:lnTo>
                    <a:pt x="81" y="34"/>
                  </a:lnTo>
                  <a:lnTo>
                    <a:pt x="94" y="28"/>
                  </a:lnTo>
                  <a:lnTo>
                    <a:pt x="96" y="28"/>
                  </a:lnTo>
                  <a:lnTo>
                    <a:pt x="102" y="24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9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6" name="Freeform 353">
              <a:extLst>
                <a:ext uri="{FF2B5EF4-FFF2-40B4-BE49-F238E27FC236}">
                  <a16:creationId xmlns:a16="http://schemas.microsoft.com/office/drawing/2014/main" id="{000B5611-5D02-0B4E-AF4E-FC77FB63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25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5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4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6 w 89"/>
                <a:gd name="T17" fmla="*/ 74 h 80"/>
                <a:gd name="T18" fmla="*/ 13 w 89"/>
                <a:gd name="T19" fmla="*/ 78 h 80"/>
                <a:gd name="T20" fmla="*/ 25 w 89"/>
                <a:gd name="T21" fmla="*/ 80 h 80"/>
                <a:gd name="T22" fmla="*/ 34 w 89"/>
                <a:gd name="T23" fmla="*/ 80 h 80"/>
                <a:gd name="T24" fmla="*/ 42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1 w 89"/>
                <a:gd name="T37" fmla="*/ 12 h 80"/>
                <a:gd name="T38" fmla="*/ 68 w 89"/>
                <a:gd name="T39" fmla="*/ 8 h 80"/>
                <a:gd name="T40" fmla="*/ 78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5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4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6" y="74"/>
                  </a:lnTo>
                  <a:lnTo>
                    <a:pt x="13" y="78"/>
                  </a:lnTo>
                  <a:lnTo>
                    <a:pt x="25" y="80"/>
                  </a:lnTo>
                  <a:lnTo>
                    <a:pt x="34" y="80"/>
                  </a:lnTo>
                  <a:lnTo>
                    <a:pt x="42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1" y="12"/>
                  </a:lnTo>
                  <a:lnTo>
                    <a:pt x="68" y="8"/>
                  </a:lnTo>
                  <a:lnTo>
                    <a:pt x="78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7" name="Freeform 354">
              <a:extLst>
                <a:ext uri="{FF2B5EF4-FFF2-40B4-BE49-F238E27FC236}">
                  <a16:creationId xmlns:a16="http://schemas.microsoft.com/office/drawing/2014/main" id="{A63F3BE4-7A62-4D4C-A0AD-2C6C51710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38" y="3554413"/>
              <a:ext cx="58738" cy="87313"/>
            </a:xfrm>
            <a:custGeom>
              <a:avLst/>
              <a:gdLst>
                <a:gd name="T0" fmla="*/ 65 w 190"/>
                <a:gd name="T1" fmla="*/ 0 h 284"/>
                <a:gd name="T2" fmla="*/ 57 w 190"/>
                <a:gd name="T3" fmla="*/ 0 h 284"/>
                <a:gd name="T4" fmla="*/ 44 w 190"/>
                <a:gd name="T5" fmla="*/ 0 h 284"/>
                <a:gd name="T6" fmla="*/ 32 w 190"/>
                <a:gd name="T7" fmla="*/ 2 h 284"/>
                <a:gd name="T8" fmla="*/ 21 w 190"/>
                <a:gd name="T9" fmla="*/ 6 h 284"/>
                <a:gd name="T10" fmla="*/ 10 w 190"/>
                <a:gd name="T11" fmla="*/ 11 h 284"/>
                <a:gd name="T12" fmla="*/ 0 w 190"/>
                <a:gd name="T13" fmla="*/ 15 h 284"/>
                <a:gd name="T14" fmla="*/ 55 w 190"/>
                <a:gd name="T15" fmla="*/ 17 h 284"/>
                <a:gd name="T16" fmla="*/ 63 w 190"/>
                <a:gd name="T17" fmla="*/ 17 h 284"/>
                <a:gd name="T18" fmla="*/ 76 w 190"/>
                <a:gd name="T19" fmla="*/ 21 h 284"/>
                <a:gd name="T20" fmla="*/ 84 w 190"/>
                <a:gd name="T21" fmla="*/ 25 h 284"/>
                <a:gd name="T22" fmla="*/ 93 w 190"/>
                <a:gd name="T23" fmla="*/ 32 h 284"/>
                <a:gd name="T24" fmla="*/ 97 w 190"/>
                <a:gd name="T25" fmla="*/ 38 h 284"/>
                <a:gd name="T26" fmla="*/ 101 w 190"/>
                <a:gd name="T27" fmla="*/ 49 h 284"/>
                <a:gd name="T28" fmla="*/ 104 w 190"/>
                <a:gd name="T29" fmla="*/ 59 h 284"/>
                <a:gd name="T30" fmla="*/ 106 w 190"/>
                <a:gd name="T31" fmla="*/ 72 h 284"/>
                <a:gd name="T32" fmla="*/ 106 w 190"/>
                <a:gd name="T33" fmla="*/ 89 h 284"/>
                <a:gd name="T34" fmla="*/ 106 w 190"/>
                <a:gd name="T35" fmla="*/ 99 h 284"/>
                <a:gd name="T36" fmla="*/ 91 w 190"/>
                <a:gd name="T37" fmla="*/ 104 h 284"/>
                <a:gd name="T38" fmla="*/ 76 w 190"/>
                <a:gd name="T39" fmla="*/ 110 h 284"/>
                <a:gd name="T40" fmla="*/ 63 w 190"/>
                <a:gd name="T41" fmla="*/ 114 h 284"/>
                <a:gd name="T42" fmla="*/ 106 w 190"/>
                <a:gd name="T43" fmla="*/ 116 h 284"/>
                <a:gd name="T44" fmla="*/ 106 w 190"/>
                <a:gd name="T45" fmla="*/ 220 h 284"/>
                <a:gd name="T46" fmla="*/ 97 w 190"/>
                <a:gd name="T47" fmla="*/ 226 h 284"/>
                <a:gd name="T48" fmla="*/ 87 w 190"/>
                <a:gd name="T49" fmla="*/ 235 h 284"/>
                <a:gd name="T50" fmla="*/ 106 w 190"/>
                <a:gd name="T51" fmla="*/ 239 h 284"/>
                <a:gd name="T52" fmla="*/ 108 w 190"/>
                <a:gd name="T53" fmla="*/ 254 h 284"/>
                <a:gd name="T54" fmla="*/ 110 w 190"/>
                <a:gd name="T55" fmla="*/ 265 h 284"/>
                <a:gd name="T56" fmla="*/ 114 w 190"/>
                <a:gd name="T57" fmla="*/ 273 h 284"/>
                <a:gd name="T58" fmla="*/ 116 w 190"/>
                <a:gd name="T59" fmla="*/ 275 h 284"/>
                <a:gd name="T60" fmla="*/ 127 w 190"/>
                <a:gd name="T61" fmla="*/ 281 h 284"/>
                <a:gd name="T62" fmla="*/ 137 w 190"/>
                <a:gd name="T63" fmla="*/ 284 h 284"/>
                <a:gd name="T64" fmla="*/ 146 w 190"/>
                <a:gd name="T65" fmla="*/ 281 h 284"/>
                <a:gd name="T66" fmla="*/ 154 w 190"/>
                <a:gd name="T67" fmla="*/ 279 h 284"/>
                <a:gd name="T68" fmla="*/ 163 w 190"/>
                <a:gd name="T69" fmla="*/ 275 h 284"/>
                <a:gd name="T70" fmla="*/ 173 w 190"/>
                <a:gd name="T71" fmla="*/ 269 h 284"/>
                <a:gd name="T72" fmla="*/ 182 w 190"/>
                <a:gd name="T73" fmla="*/ 260 h 284"/>
                <a:gd name="T74" fmla="*/ 190 w 190"/>
                <a:gd name="T75" fmla="*/ 250 h 284"/>
                <a:gd name="T76" fmla="*/ 169 w 190"/>
                <a:gd name="T77" fmla="*/ 245 h 284"/>
                <a:gd name="T78" fmla="*/ 161 w 190"/>
                <a:gd name="T79" fmla="*/ 243 h 284"/>
                <a:gd name="T80" fmla="*/ 161 w 190"/>
                <a:gd name="T81" fmla="*/ 241 h 284"/>
                <a:gd name="T82" fmla="*/ 156 w 190"/>
                <a:gd name="T83" fmla="*/ 231 h 284"/>
                <a:gd name="T84" fmla="*/ 154 w 190"/>
                <a:gd name="T85" fmla="*/ 224 h 284"/>
                <a:gd name="T86" fmla="*/ 154 w 190"/>
                <a:gd name="T87" fmla="*/ 216 h 284"/>
                <a:gd name="T88" fmla="*/ 154 w 190"/>
                <a:gd name="T89" fmla="*/ 201 h 284"/>
                <a:gd name="T90" fmla="*/ 154 w 190"/>
                <a:gd name="T91" fmla="*/ 184 h 284"/>
                <a:gd name="T92" fmla="*/ 154 w 190"/>
                <a:gd name="T93" fmla="*/ 91 h 284"/>
                <a:gd name="T94" fmla="*/ 154 w 190"/>
                <a:gd name="T95" fmla="*/ 85 h 284"/>
                <a:gd name="T96" fmla="*/ 154 w 190"/>
                <a:gd name="T97" fmla="*/ 70 h 284"/>
                <a:gd name="T98" fmla="*/ 152 w 190"/>
                <a:gd name="T99" fmla="*/ 57 h 284"/>
                <a:gd name="T100" fmla="*/ 152 w 190"/>
                <a:gd name="T101" fmla="*/ 47 h 284"/>
                <a:gd name="T102" fmla="*/ 150 w 190"/>
                <a:gd name="T103" fmla="*/ 40 h 284"/>
                <a:gd name="T104" fmla="*/ 148 w 190"/>
                <a:gd name="T105" fmla="*/ 36 h 284"/>
                <a:gd name="T106" fmla="*/ 142 w 190"/>
                <a:gd name="T107" fmla="*/ 25 h 284"/>
                <a:gd name="T108" fmla="*/ 133 w 190"/>
                <a:gd name="T109" fmla="*/ 19 h 284"/>
                <a:gd name="T110" fmla="*/ 123 w 190"/>
                <a:gd name="T111" fmla="*/ 11 h 284"/>
                <a:gd name="T112" fmla="*/ 112 w 190"/>
                <a:gd name="T113" fmla="*/ 6 h 284"/>
                <a:gd name="T114" fmla="*/ 101 w 190"/>
                <a:gd name="T115" fmla="*/ 4 h 284"/>
                <a:gd name="T116" fmla="*/ 91 w 190"/>
                <a:gd name="T117" fmla="*/ 2 h 284"/>
                <a:gd name="T118" fmla="*/ 78 w 190"/>
                <a:gd name="T119" fmla="*/ 0 h 284"/>
                <a:gd name="T120" fmla="*/ 65 w 190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4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0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2"/>
                  </a:lnTo>
                  <a:lnTo>
                    <a:pt x="97" y="38"/>
                  </a:lnTo>
                  <a:lnTo>
                    <a:pt x="101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4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9"/>
                  </a:lnTo>
                  <a:lnTo>
                    <a:pt x="182" y="260"/>
                  </a:lnTo>
                  <a:lnTo>
                    <a:pt x="190" y="250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1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5"/>
                  </a:lnTo>
                  <a:lnTo>
                    <a:pt x="154" y="70"/>
                  </a:lnTo>
                  <a:lnTo>
                    <a:pt x="152" y="57"/>
                  </a:lnTo>
                  <a:lnTo>
                    <a:pt x="152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8" name="Freeform 355">
              <a:extLst>
                <a:ext uri="{FF2B5EF4-FFF2-40B4-BE49-F238E27FC236}">
                  <a16:creationId xmlns:a16="http://schemas.microsoft.com/office/drawing/2014/main" id="{1F7226AE-23DD-2343-BFFB-377CC6ACEB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4025" y="3149600"/>
              <a:ext cx="942975" cy="377825"/>
            </a:xfrm>
            <a:custGeom>
              <a:avLst/>
              <a:gdLst>
                <a:gd name="T0" fmla="*/ 0 w 3071"/>
                <a:gd name="T1" fmla="*/ 0 h 1227"/>
                <a:gd name="T2" fmla="*/ 0 w 3071"/>
                <a:gd name="T3" fmla="*/ 1227 h 1227"/>
                <a:gd name="T4" fmla="*/ 3071 w 3071"/>
                <a:gd name="T5" fmla="*/ 0 h 1227"/>
                <a:gd name="T6" fmla="*/ 3071 w 3071"/>
                <a:gd name="T7" fmla="*/ 1227 h 1227"/>
                <a:gd name="T8" fmla="*/ 309 w 3071"/>
                <a:gd name="T9" fmla="*/ 1022 h 1227"/>
                <a:gd name="T10" fmla="*/ 2764 w 3071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7">
                  <a:moveTo>
                    <a:pt x="0" y="0"/>
                  </a:moveTo>
                  <a:lnTo>
                    <a:pt x="0" y="1227"/>
                  </a:lnTo>
                  <a:moveTo>
                    <a:pt x="3071" y="0"/>
                  </a:moveTo>
                  <a:lnTo>
                    <a:pt x="3071" y="1227"/>
                  </a:lnTo>
                  <a:moveTo>
                    <a:pt x="309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9" name="Freeform 356">
              <a:extLst>
                <a:ext uri="{FF2B5EF4-FFF2-40B4-BE49-F238E27FC236}">
                  <a16:creationId xmlns:a16="http://schemas.microsoft.com/office/drawing/2014/main" id="{C002A4F7-E172-AF4D-B3DD-A087F7D8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5" y="3448050"/>
              <a:ext cx="95250" cy="33338"/>
            </a:xfrm>
            <a:custGeom>
              <a:avLst/>
              <a:gdLst>
                <a:gd name="T0" fmla="*/ 309 w 309"/>
                <a:gd name="T1" fmla="*/ 0 h 104"/>
                <a:gd name="T2" fmla="*/ 309 w 309"/>
                <a:gd name="T3" fmla="*/ 104 h 104"/>
                <a:gd name="T4" fmla="*/ 0 w 309"/>
                <a:gd name="T5" fmla="*/ 51 h 104"/>
                <a:gd name="T6" fmla="*/ 309 w 309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104">
                  <a:moveTo>
                    <a:pt x="309" y="0"/>
                  </a:moveTo>
                  <a:lnTo>
                    <a:pt x="309" y="104"/>
                  </a:lnTo>
                  <a:lnTo>
                    <a:pt x="0" y="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0" name="Freeform 357">
              <a:extLst>
                <a:ext uri="{FF2B5EF4-FFF2-40B4-BE49-F238E27FC236}">
                  <a16:creationId xmlns:a16="http://schemas.microsoft.com/office/drawing/2014/main" id="{379EF0C9-1F77-0240-BC17-0D164D42D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1" name="Freeform 358">
              <a:extLst>
                <a:ext uri="{FF2B5EF4-FFF2-40B4-BE49-F238E27FC236}">
                  <a16:creationId xmlns:a16="http://schemas.microsoft.com/office/drawing/2014/main" id="{A2F91FA4-EE3D-7F45-AC47-19FA0231C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98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7 w 59"/>
                <a:gd name="T3" fmla="*/ 6 h 14"/>
                <a:gd name="T4" fmla="*/ 19 w 59"/>
                <a:gd name="T5" fmla="*/ 10 h 14"/>
                <a:gd name="T6" fmla="*/ 8 w 59"/>
                <a:gd name="T7" fmla="*/ 12 h 14"/>
                <a:gd name="T8" fmla="*/ 0 w 59"/>
                <a:gd name="T9" fmla="*/ 14 h 14"/>
                <a:gd name="T10" fmla="*/ 44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2"/>
                  </a:lnTo>
                  <a:lnTo>
                    <a:pt x="0" y="14"/>
                  </a:lnTo>
                  <a:lnTo>
                    <a:pt x="44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2" name="Freeform 359">
              <a:extLst>
                <a:ext uri="{FF2B5EF4-FFF2-40B4-BE49-F238E27FC236}">
                  <a16:creationId xmlns:a16="http://schemas.microsoft.com/office/drawing/2014/main" id="{A297C725-AD1F-4E4B-A62F-147E327CA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3636963"/>
              <a:ext cx="9525" cy="7938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8 h 27"/>
                <a:gd name="T4" fmla="*/ 14 w 31"/>
                <a:gd name="T5" fmla="*/ 17 h 27"/>
                <a:gd name="T6" fmla="*/ 8 w 31"/>
                <a:gd name="T7" fmla="*/ 21 h 27"/>
                <a:gd name="T8" fmla="*/ 0 w 31"/>
                <a:gd name="T9" fmla="*/ 23 h 27"/>
                <a:gd name="T10" fmla="*/ 21 w 31"/>
                <a:gd name="T11" fmla="*/ 27 h 27"/>
                <a:gd name="T12" fmla="*/ 31 w 31"/>
                <a:gd name="T13" fmla="*/ 17 h 27"/>
                <a:gd name="T14" fmla="*/ 31 w 3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8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3" name="Freeform 360">
              <a:extLst>
                <a:ext uri="{FF2B5EF4-FFF2-40B4-BE49-F238E27FC236}">
                  <a16:creationId xmlns:a16="http://schemas.microsoft.com/office/drawing/2014/main" id="{B2E07950-DD79-C84B-8121-B935DC8FC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7 w 150"/>
                <a:gd name="T3" fmla="*/ 4 h 169"/>
                <a:gd name="T4" fmla="*/ 84 w 150"/>
                <a:gd name="T5" fmla="*/ 10 h 169"/>
                <a:gd name="T6" fmla="*/ 76 w 150"/>
                <a:gd name="T7" fmla="*/ 15 h 169"/>
                <a:gd name="T8" fmla="*/ 65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2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8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6 w 150"/>
                <a:gd name="T35" fmla="*/ 131 h 169"/>
                <a:gd name="T36" fmla="*/ 10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3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7 w 150"/>
                <a:gd name="T55" fmla="*/ 161 h 169"/>
                <a:gd name="T56" fmla="*/ 99 w 150"/>
                <a:gd name="T57" fmla="*/ 161 h 169"/>
                <a:gd name="T58" fmla="*/ 106 w 150"/>
                <a:gd name="T59" fmla="*/ 157 h 169"/>
                <a:gd name="T60" fmla="*/ 114 w 150"/>
                <a:gd name="T61" fmla="*/ 152 h 169"/>
                <a:gd name="T62" fmla="*/ 123 w 150"/>
                <a:gd name="T63" fmla="*/ 144 h 169"/>
                <a:gd name="T64" fmla="*/ 135 w 150"/>
                <a:gd name="T65" fmla="*/ 135 h 169"/>
                <a:gd name="T66" fmla="*/ 91 w 150"/>
                <a:gd name="T67" fmla="*/ 135 h 169"/>
                <a:gd name="T68" fmla="*/ 82 w 150"/>
                <a:gd name="T69" fmla="*/ 133 h 169"/>
                <a:gd name="T70" fmla="*/ 72 w 150"/>
                <a:gd name="T71" fmla="*/ 129 h 169"/>
                <a:gd name="T72" fmla="*/ 63 w 150"/>
                <a:gd name="T73" fmla="*/ 121 h 169"/>
                <a:gd name="T74" fmla="*/ 61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3 w 150"/>
                <a:gd name="T89" fmla="*/ 49 h 169"/>
                <a:gd name="T90" fmla="*/ 72 w 150"/>
                <a:gd name="T91" fmla="*/ 42 h 169"/>
                <a:gd name="T92" fmla="*/ 80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1 w 150"/>
                <a:gd name="T99" fmla="*/ 23 h 169"/>
                <a:gd name="T100" fmla="*/ 110 w 150"/>
                <a:gd name="T101" fmla="*/ 19 h 169"/>
                <a:gd name="T102" fmla="*/ 120 w 150"/>
                <a:gd name="T103" fmla="*/ 15 h 169"/>
                <a:gd name="T104" fmla="*/ 135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7" y="4"/>
                  </a:lnTo>
                  <a:lnTo>
                    <a:pt x="84" y="10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2"/>
                  </a:lnTo>
                  <a:lnTo>
                    <a:pt x="123" y="144"/>
                  </a:lnTo>
                  <a:lnTo>
                    <a:pt x="135" y="135"/>
                  </a:lnTo>
                  <a:lnTo>
                    <a:pt x="91" y="135"/>
                  </a:lnTo>
                  <a:lnTo>
                    <a:pt x="82" y="133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2"/>
                  </a:lnTo>
                  <a:lnTo>
                    <a:pt x="80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1" y="23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4" name="Freeform 361">
              <a:extLst>
                <a:ext uri="{FF2B5EF4-FFF2-40B4-BE49-F238E27FC236}">
                  <a16:creationId xmlns:a16="http://schemas.microsoft.com/office/drawing/2014/main" id="{3A889601-BEA5-4748-8DD9-0BA68E7B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88" y="3573463"/>
              <a:ext cx="28575" cy="23813"/>
            </a:xfrm>
            <a:custGeom>
              <a:avLst/>
              <a:gdLst>
                <a:gd name="T0" fmla="*/ 34 w 89"/>
                <a:gd name="T1" fmla="*/ 0 h 81"/>
                <a:gd name="T2" fmla="*/ 26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5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7 w 89"/>
                <a:gd name="T17" fmla="*/ 75 h 81"/>
                <a:gd name="T18" fmla="*/ 13 w 89"/>
                <a:gd name="T19" fmla="*/ 79 h 81"/>
                <a:gd name="T20" fmla="*/ 26 w 89"/>
                <a:gd name="T21" fmla="*/ 81 h 81"/>
                <a:gd name="T22" fmla="*/ 34 w 89"/>
                <a:gd name="T23" fmla="*/ 81 h 81"/>
                <a:gd name="T24" fmla="*/ 43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2 w 89"/>
                <a:gd name="T37" fmla="*/ 13 h 81"/>
                <a:gd name="T38" fmla="*/ 68 w 89"/>
                <a:gd name="T39" fmla="*/ 9 h 81"/>
                <a:gd name="T40" fmla="*/ 79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6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5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7" y="75"/>
                  </a:lnTo>
                  <a:lnTo>
                    <a:pt x="13" y="79"/>
                  </a:lnTo>
                  <a:lnTo>
                    <a:pt x="26" y="81"/>
                  </a:lnTo>
                  <a:lnTo>
                    <a:pt x="34" y="81"/>
                  </a:lnTo>
                  <a:lnTo>
                    <a:pt x="43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2" y="13"/>
                  </a:lnTo>
                  <a:lnTo>
                    <a:pt x="68" y="9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5" name="Freeform 362">
              <a:extLst>
                <a:ext uri="{FF2B5EF4-FFF2-40B4-BE49-F238E27FC236}">
                  <a16:creationId xmlns:a16="http://schemas.microsoft.com/office/drawing/2014/main" id="{74422200-AC75-4440-8041-CADA57C2F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3568700"/>
              <a:ext cx="58738" cy="87313"/>
            </a:xfrm>
            <a:custGeom>
              <a:avLst/>
              <a:gdLst>
                <a:gd name="T0" fmla="*/ 66 w 191"/>
                <a:gd name="T1" fmla="*/ 0 h 283"/>
                <a:gd name="T2" fmla="*/ 57 w 191"/>
                <a:gd name="T3" fmla="*/ 0 h 283"/>
                <a:gd name="T4" fmla="*/ 45 w 191"/>
                <a:gd name="T5" fmla="*/ 0 h 283"/>
                <a:gd name="T6" fmla="*/ 32 w 191"/>
                <a:gd name="T7" fmla="*/ 2 h 283"/>
                <a:gd name="T8" fmla="*/ 21 w 191"/>
                <a:gd name="T9" fmla="*/ 6 h 283"/>
                <a:gd name="T10" fmla="*/ 11 w 191"/>
                <a:gd name="T11" fmla="*/ 10 h 283"/>
                <a:gd name="T12" fmla="*/ 0 w 191"/>
                <a:gd name="T13" fmla="*/ 14 h 283"/>
                <a:gd name="T14" fmla="*/ 55 w 191"/>
                <a:gd name="T15" fmla="*/ 17 h 283"/>
                <a:gd name="T16" fmla="*/ 64 w 191"/>
                <a:gd name="T17" fmla="*/ 17 h 283"/>
                <a:gd name="T18" fmla="*/ 76 w 191"/>
                <a:gd name="T19" fmla="*/ 21 h 283"/>
                <a:gd name="T20" fmla="*/ 85 w 191"/>
                <a:gd name="T21" fmla="*/ 25 h 283"/>
                <a:gd name="T22" fmla="*/ 93 w 191"/>
                <a:gd name="T23" fmla="*/ 31 h 283"/>
                <a:gd name="T24" fmla="*/ 98 w 191"/>
                <a:gd name="T25" fmla="*/ 38 h 283"/>
                <a:gd name="T26" fmla="*/ 102 w 191"/>
                <a:gd name="T27" fmla="*/ 48 h 283"/>
                <a:gd name="T28" fmla="*/ 104 w 191"/>
                <a:gd name="T29" fmla="*/ 59 h 283"/>
                <a:gd name="T30" fmla="*/ 106 w 191"/>
                <a:gd name="T31" fmla="*/ 72 h 283"/>
                <a:gd name="T32" fmla="*/ 106 w 191"/>
                <a:gd name="T33" fmla="*/ 89 h 283"/>
                <a:gd name="T34" fmla="*/ 106 w 191"/>
                <a:gd name="T35" fmla="*/ 99 h 283"/>
                <a:gd name="T36" fmla="*/ 91 w 191"/>
                <a:gd name="T37" fmla="*/ 103 h 283"/>
                <a:gd name="T38" fmla="*/ 76 w 191"/>
                <a:gd name="T39" fmla="*/ 110 h 283"/>
                <a:gd name="T40" fmla="*/ 64 w 191"/>
                <a:gd name="T41" fmla="*/ 114 h 283"/>
                <a:gd name="T42" fmla="*/ 106 w 191"/>
                <a:gd name="T43" fmla="*/ 116 h 283"/>
                <a:gd name="T44" fmla="*/ 106 w 191"/>
                <a:gd name="T45" fmla="*/ 220 h 283"/>
                <a:gd name="T46" fmla="*/ 98 w 191"/>
                <a:gd name="T47" fmla="*/ 226 h 283"/>
                <a:gd name="T48" fmla="*/ 87 w 191"/>
                <a:gd name="T49" fmla="*/ 235 h 283"/>
                <a:gd name="T50" fmla="*/ 106 w 191"/>
                <a:gd name="T51" fmla="*/ 239 h 283"/>
                <a:gd name="T52" fmla="*/ 108 w 191"/>
                <a:gd name="T53" fmla="*/ 254 h 283"/>
                <a:gd name="T54" fmla="*/ 110 w 191"/>
                <a:gd name="T55" fmla="*/ 264 h 283"/>
                <a:gd name="T56" fmla="*/ 114 w 191"/>
                <a:gd name="T57" fmla="*/ 273 h 283"/>
                <a:gd name="T58" fmla="*/ 117 w 191"/>
                <a:gd name="T59" fmla="*/ 275 h 283"/>
                <a:gd name="T60" fmla="*/ 127 w 191"/>
                <a:gd name="T61" fmla="*/ 281 h 283"/>
                <a:gd name="T62" fmla="*/ 138 w 191"/>
                <a:gd name="T63" fmla="*/ 283 h 283"/>
                <a:gd name="T64" fmla="*/ 146 w 191"/>
                <a:gd name="T65" fmla="*/ 281 h 283"/>
                <a:gd name="T66" fmla="*/ 155 w 191"/>
                <a:gd name="T67" fmla="*/ 279 h 283"/>
                <a:gd name="T68" fmla="*/ 163 w 191"/>
                <a:gd name="T69" fmla="*/ 275 h 283"/>
                <a:gd name="T70" fmla="*/ 174 w 191"/>
                <a:gd name="T71" fmla="*/ 268 h 283"/>
                <a:gd name="T72" fmla="*/ 182 w 191"/>
                <a:gd name="T73" fmla="*/ 260 h 283"/>
                <a:gd name="T74" fmla="*/ 191 w 191"/>
                <a:gd name="T75" fmla="*/ 249 h 283"/>
                <a:gd name="T76" fmla="*/ 170 w 191"/>
                <a:gd name="T77" fmla="*/ 245 h 283"/>
                <a:gd name="T78" fmla="*/ 161 w 191"/>
                <a:gd name="T79" fmla="*/ 243 h 283"/>
                <a:gd name="T80" fmla="*/ 161 w 191"/>
                <a:gd name="T81" fmla="*/ 241 h 283"/>
                <a:gd name="T82" fmla="*/ 157 w 191"/>
                <a:gd name="T83" fmla="*/ 230 h 283"/>
                <a:gd name="T84" fmla="*/ 155 w 191"/>
                <a:gd name="T85" fmla="*/ 224 h 283"/>
                <a:gd name="T86" fmla="*/ 155 w 191"/>
                <a:gd name="T87" fmla="*/ 216 h 283"/>
                <a:gd name="T88" fmla="*/ 155 w 191"/>
                <a:gd name="T89" fmla="*/ 201 h 283"/>
                <a:gd name="T90" fmla="*/ 155 w 191"/>
                <a:gd name="T91" fmla="*/ 184 h 283"/>
                <a:gd name="T92" fmla="*/ 155 w 191"/>
                <a:gd name="T93" fmla="*/ 91 h 283"/>
                <a:gd name="T94" fmla="*/ 155 w 191"/>
                <a:gd name="T95" fmla="*/ 84 h 283"/>
                <a:gd name="T96" fmla="*/ 155 w 191"/>
                <a:gd name="T97" fmla="*/ 69 h 283"/>
                <a:gd name="T98" fmla="*/ 153 w 191"/>
                <a:gd name="T99" fmla="*/ 57 h 283"/>
                <a:gd name="T100" fmla="*/ 153 w 191"/>
                <a:gd name="T101" fmla="*/ 46 h 283"/>
                <a:gd name="T102" fmla="*/ 150 w 191"/>
                <a:gd name="T103" fmla="*/ 40 h 283"/>
                <a:gd name="T104" fmla="*/ 148 w 191"/>
                <a:gd name="T105" fmla="*/ 36 h 283"/>
                <a:gd name="T106" fmla="*/ 142 w 191"/>
                <a:gd name="T107" fmla="*/ 25 h 283"/>
                <a:gd name="T108" fmla="*/ 134 w 191"/>
                <a:gd name="T109" fmla="*/ 19 h 283"/>
                <a:gd name="T110" fmla="*/ 123 w 191"/>
                <a:gd name="T111" fmla="*/ 10 h 283"/>
                <a:gd name="T112" fmla="*/ 112 w 191"/>
                <a:gd name="T113" fmla="*/ 6 h 283"/>
                <a:gd name="T114" fmla="*/ 102 w 191"/>
                <a:gd name="T115" fmla="*/ 4 h 283"/>
                <a:gd name="T116" fmla="*/ 91 w 191"/>
                <a:gd name="T117" fmla="*/ 2 h 283"/>
                <a:gd name="T118" fmla="*/ 79 w 191"/>
                <a:gd name="T119" fmla="*/ 0 h 283"/>
                <a:gd name="T120" fmla="*/ 66 w 191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3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8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8"/>
                  </a:lnTo>
                  <a:lnTo>
                    <a:pt x="182" y="260"/>
                  </a:lnTo>
                  <a:lnTo>
                    <a:pt x="191" y="249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4"/>
                  </a:lnTo>
                  <a:lnTo>
                    <a:pt x="155" y="69"/>
                  </a:lnTo>
                  <a:lnTo>
                    <a:pt x="153" y="57"/>
                  </a:lnTo>
                  <a:lnTo>
                    <a:pt x="153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6" name="Freeform 363">
              <a:extLst>
                <a:ext uri="{FF2B5EF4-FFF2-40B4-BE49-F238E27FC236}">
                  <a16:creationId xmlns:a16="http://schemas.microsoft.com/office/drawing/2014/main" id="{72DFD6F5-1BC4-A84D-8C87-6953CF202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0538" y="3135313"/>
              <a:ext cx="1887538" cy="377825"/>
            </a:xfrm>
            <a:custGeom>
              <a:avLst/>
              <a:gdLst>
                <a:gd name="T0" fmla="*/ 0 w 6142"/>
                <a:gd name="T1" fmla="*/ 0 h 1228"/>
                <a:gd name="T2" fmla="*/ 0 w 6142"/>
                <a:gd name="T3" fmla="*/ 1228 h 1228"/>
                <a:gd name="T4" fmla="*/ 6142 w 6142"/>
                <a:gd name="T5" fmla="*/ 0 h 1228"/>
                <a:gd name="T6" fmla="*/ 6142 w 6142"/>
                <a:gd name="T7" fmla="*/ 1228 h 1228"/>
                <a:gd name="T8" fmla="*/ 307 w 6142"/>
                <a:gd name="T9" fmla="*/ 1022 h 1228"/>
                <a:gd name="T10" fmla="*/ 5835 w 6142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2" h="1228">
                  <a:moveTo>
                    <a:pt x="0" y="0"/>
                  </a:moveTo>
                  <a:lnTo>
                    <a:pt x="0" y="1228"/>
                  </a:lnTo>
                  <a:moveTo>
                    <a:pt x="6142" y="0"/>
                  </a:moveTo>
                  <a:lnTo>
                    <a:pt x="6142" y="1228"/>
                  </a:lnTo>
                  <a:moveTo>
                    <a:pt x="307" y="1022"/>
                  </a:moveTo>
                  <a:lnTo>
                    <a:pt x="583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7" name="Freeform 364">
              <a:extLst>
                <a:ext uri="{FF2B5EF4-FFF2-40B4-BE49-F238E27FC236}">
                  <a16:creationId xmlns:a16="http://schemas.microsoft.com/office/drawing/2014/main" id="{B7E87BA4-2546-D045-AFCB-FDB74BA02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3435350"/>
              <a:ext cx="95250" cy="30163"/>
            </a:xfrm>
            <a:custGeom>
              <a:avLst/>
              <a:gdLst>
                <a:gd name="T0" fmla="*/ 307 w 307"/>
                <a:gd name="T1" fmla="*/ 0 h 101"/>
                <a:gd name="T2" fmla="*/ 307 w 307"/>
                <a:gd name="T3" fmla="*/ 101 h 101"/>
                <a:gd name="T4" fmla="*/ 0 w 307"/>
                <a:gd name="T5" fmla="*/ 50 h 101"/>
                <a:gd name="T6" fmla="*/ 307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307" y="0"/>
                  </a:moveTo>
                  <a:lnTo>
                    <a:pt x="307" y="101"/>
                  </a:lnTo>
                  <a:lnTo>
                    <a:pt x="0" y="5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8" name="Freeform 365">
              <a:extLst>
                <a:ext uri="{FF2B5EF4-FFF2-40B4-BE49-F238E27FC236}">
                  <a16:creationId xmlns:a16="http://schemas.microsoft.com/office/drawing/2014/main" id="{F2B214B3-0F9E-344F-931C-82516665E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5" y="3435350"/>
              <a:ext cx="95250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9" name="Freeform 366">
              <a:extLst>
                <a:ext uri="{FF2B5EF4-FFF2-40B4-BE49-F238E27FC236}">
                  <a16:creationId xmlns:a16="http://schemas.microsoft.com/office/drawing/2014/main" id="{F055ED68-AA91-2D48-B479-9DA9EB5A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3614738"/>
              <a:ext cx="80963" cy="23813"/>
            </a:xfrm>
            <a:custGeom>
              <a:avLst/>
              <a:gdLst>
                <a:gd name="T0" fmla="*/ 264 w 264"/>
                <a:gd name="T1" fmla="*/ 0 h 76"/>
                <a:gd name="T2" fmla="*/ 254 w 264"/>
                <a:gd name="T3" fmla="*/ 0 h 76"/>
                <a:gd name="T4" fmla="*/ 252 w 264"/>
                <a:gd name="T5" fmla="*/ 2 h 76"/>
                <a:gd name="T6" fmla="*/ 243 w 264"/>
                <a:gd name="T7" fmla="*/ 13 h 76"/>
                <a:gd name="T8" fmla="*/ 235 w 264"/>
                <a:gd name="T9" fmla="*/ 19 h 76"/>
                <a:gd name="T10" fmla="*/ 235 w 264"/>
                <a:gd name="T11" fmla="*/ 21 h 76"/>
                <a:gd name="T12" fmla="*/ 224 w 264"/>
                <a:gd name="T13" fmla="*/ 25 h 76"/>
                <a:gd name="T14" fmla="*/ 211 w 264"/>
                <a:gd name="T15" fmla="*/ 30 h 76"/>
                <a:gd name="T16" fmla="*/ 205 w 264"/>
                <a:gd name="T17" fmla="*/ 30 h 76"/>
                <a:gd name="T18" fmla="*/ 197 w 264"/>
                <a:gd name="T19" fmla="*/ 32 h 76"/>
                <a:gd name="T20" fmla="*/ 182 w 264"/>
                <a:gd name="T21" fmla="*/ 32 h 76"/>
                <a:gd name="T22" fmla="*/ 167 w 264"/>
                <a:gd name="T23" fmla="*/ 32 h 76"/>
                <a:gd name="T24" fmla="*/ 63 w 264"/>
                <a:gd name="T25" fmla="*/ 32 h 76"/>
                <a:gd name="T26" fmla="*/ 34 w 264"/>
                <a:gd name="T27" fmla="*/ 34 h 76"/>
                <a:gd name="T28" fmla="*/ 23 w 264"/>
                <a:gd name="T29" fmla="*/ 44 h 76"/>
                <a:gd name="T30" fmla="*/ 12 w 264"/>
                <a:gd name="T31" fmla="*/ 55 h 76"/>
                <a:gd name="T32" fmla="*/ 0 w 264"/>
                <a:gd name="T33" fmla="*/ 66 h 76"/>
                <a:gd name="T34" fmla="*/ 0 w 264"/>
                <a:gd name="T35" fmla="*/ 76 h 76"/>
                <a:gd name="T36" fmla="*/ 235 w 264"/>
                <a:gd name="T37" fmla="*/ 76 h 76"/>
                <a:gd name="T38" fmla="*/ 264 w 264"/>
                <a:gd name="T3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4" h="76">
                  <a:moveTo>
                    <a:pt x="264" y="0"/>
                  </a:moveTo>
                  <a:lnTo>
                    <a:pt x="254" y="0"/>
                  </a:lnTo>
                  <a:lnTo>
                    <a:pt x="252" y="2"/>
                  </a:lnTo>
                  <a:lnTo>
                    <a:pt x="243" y="13"/>
                  </a:lnTo>
                  <a:lnTo>
                    <a:pt x="235" y="19"/>
                  </a:lnTo>
                  <a:lnTo>
                    <a:pt x="235" y="21"/>
                  </a:lnTo>
                  <a:lnTo>
                    <a:pt x="224" y="25"/>
                  </a:lnTo>
                  <a:lnTo>
                    <a:pt x="211" y="30"/>
                  </a:lnTo>
                  <a:lnTo>
                    <a:pt x="205" y="30"/>
                  </a:lnTo>
                  <a:lnTo>
                    <a:pt x="197" y="32"/>
                  </a:lnTo>
                  <a:lnTo>
                    <a:pt x="182" y="32"/>
                  </a:lnTo>
                  <a:lnTo>
                    <a:pt x="167" y="32"/>
                  </a:lnTo>
                  <a:lnTo>
                    <a:pt x="63" y="32"/>
                  </a:lnTo>
                  <a:lnTo>
                    <a:pt x="34" y="34"/>
                  </a:lnTo>
                  <a:lnTo>
                    <a:pt x="23" y="44"/>
                  </a:lnTo>
                  <a:lnTo>
                    <a:pt x="12" y="55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235" y="7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0" name="Freeform 367">
              <a:extLst>
                <a:ext uri="{FF2B5EF4-FFF2-40B4-BE49-F238E27FC236}">
                  <a16:creationId xmlns:a16="http://schemas.microsoft.com/office/drawing/2014/main" id="{1B6C1A28-F0D8-9B43-AAC8-D5EC8733D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3527425"/>
              <a:ext cx="30163" cy="20638"/>
            </a:xfrm>
            <a:custGeom>
              <a:avLst/>
              <a:gdLst>
                <a:gd name="T0" fmla="*/ 24 w 98"/>
                <a:gd name="T1" fmla="*/ 0 h 68"/>
                <a:gd name="T2" fmla="*/ 17 w 98"/>
                <a:gd name="T3" fmla="*/ 9 h 68"/>
                <a:gd name="T4" fmla="*/ 13 w 98"/>
                <a:gd name="T5" fmla="*/ 19 h 68"/>
                <a:gd name="T6" fmla="*/ 9 w 98"/>
                <a:gd name="T7" fmla="*/ 30 h 68"/>
                <a:gd name="T8" fmla="*/ 5 w 98"/>
                <a:gd name="T9" fmla="*/ 43 h 68"/>
                <a:gd name="T10" fmla="*/ 3 w 98"/>
                <a:gd name="T11" fmla="*/ 53 h 68"/>
                <a:gd name="T12" fmla="*/ 0 w 98"/>
                <a:gd name="T13" fmla="*/ 68 h 68"/>
                <a:gd name="T14" fmla="*/ 11 w 98"/>
                <a:gd name="T15" fmla="*/ 68 h 68"/>
                <a:gd name="T16" fmla="*/ 11 w 98"/>
                <a:gd name="T17" fmla="*/ 64 h 68"/>
                <a:gd name="T18" fmla="*/ 17 w 98"/>
                <a:gd name="T19" fmla="*/ 53 h 68"/>
                <a:gd name="T20" fmla="*/ 22 w 98"/>
                <a:gd name="T21" fmla="*/ 43 h 68"/>
                <a:gd name="T22" fmla="*/ 30 w 98"/>
                <a:gd name="T23" fmla="*/ 32 h 68"/>
                <a:gd name="T24" fmla="*/ 36 w 98"/>
                <a:gd name="T25" fmla="*/ 24 h 68"/>
                <a:gd name="T26" fmla="*/ 45 w 98"/>
                <a:gd name="T27" fmla="*/ 17 h 68"/>
                <a:gd name="T28" fmla="*/ 53 w 98"/>
                <a:gd name="T29" fmla="*/ 11 h 68"/>
                <a:gd name="T30" fmla="*/ 64 w 98"/>
                <a:gd name="T31" fmla="*/ 7 h 68"/>
                <a:gd name="T32" fmla="*/ 75 w 98"/>
                <a:gd name="T33" fmla="*/ 2 h 68"/>
                <a:gd name="T34" fmla="*/ 85 w 98"/>
                <a:gd name="T35" fmla="*/ 0 h 68"/>
                <a:gd name="T36" fmla="*/ 98 w 98"/>
                <a:gd name="T37" fmla="*/ 0 h 68"/>
                <a:gd name="T38" fmla="*/ 24 w 98"/>
                <a:gd name="T3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68">
                  <a:moveTo>
                    <a:pt x="24" y="0"/>
                  </a:moveTo>
                  <a:lnTo>
                    <a:pt x="17" y="9"/>
                  </a:lnTo>
                  <a:lnTo>
                    <a:pt x="13" y="19"/>
                  </a:lnTo>
                  <a:lnTo>
                    <a:pt x="9" y="30"/>
                  </a:lnTo>
                  <a:lnTo>
                    <a:pt x="5" y="43"/>
                  </a:lnTo>
                  <a:lnTo>
                    <a:pt x="3" y="53"/>
                  </a:lnTo>
                  <a:lnTo>
                    <a:pt x="0" y="68"/>
                  </a:lnTo>
                  <a:lnTo>
                    <a:pt x="11" y="68"/>
                  </a:lnTo>
                  <a:lnTo>
                    <a:pt x="11" y="64"/>
                  </a:lnTo>
                  <a:lnTo>
                    <a:pt x="17" y="53"/>
                  </a:lnTo>
                  <a:lnTo>
                    <a:pt x="22" y="43"/>
                  </a:lnTo>
                  <a:lnTo>
                    <a:pt x="30" y="32"/>
                  </a:lnTo>
                  <a:lnTo>
                    <a:pt x="36" y="24"/>
                  </a:lnTo>
                  <a:lnTo>
                    <a:pt x="45" y="17"/>
                  </a:lnTo>
                  <a:lnTo>
                    <a:pt x="53" y="11"/>
                  </a:lnTo>
                  <a:lnTo>
                    <a:pt x="64" y="7"/>
                  </a:lnTo>
                  <a:lnTo>
                    <a:pt x="75" y="2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1" name="Freeform 368">
              <a:extLst>
                <a:ext uri="{FF2B5EF4-FFF2-40B4-BE49-F238E27FC236}">
                  <a16:creationId xmlns:a16="http://schemas.microsoft.com/office/drawing/2014/main" id="{FB46D5F4-50B8-9442-87F4-015B16145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3513138"/>
              <a:ext cx="63500" cy="112713"/>
            </a:xfrm>
            <a:custGeom>
              <a:avLst/>
              <a:gdLst>
                <a:gd name="T0" fmla="*/ 91 w 205"/>
                <a:gd name="T1" fmla="*/ 0 h 366"/>
                <a:gd name="T2" fmla="*/ 65 w 205"/>
                <a:gd name="T3" fmla="*/ 4 h 366"/>
                <a:gd name="T4" fmla="*/ 44 w 205"/>
                <a:gd name="T5" fmla="*/ 10 h 366"/>
                <a:gd name="T6" fmla="*/ 25 w 205"/>
                <a:gd name="T7" fmla="*/ 23 h 366"/>
                <a:gd name="T8" fmla="*/ 8 w 205"/>
                <a:gd name="T9" fmla="*/ 38 h 366"/>
                <a:gd name="T10" fmla="*/ 76 w 205"/>
                <a:gd name="T11" fmla="*/ 46 h 366"/>
                <a:gd name="T12" fmla="*/ 93 w 205"/>
                <a:gd name="T13" fmla="*/ 46 h 366"/>
                <a:gd name="T14" fmla="*/ 114 w 205"/>
                <a:gd name="T15" fmla="*/ 55 h 366"/>
                <a:gd name="T16" fmla="*/ 131 w 205"/>
                <a:gd name="T17" fmla="*/ 70 h 366"/>
                <a:gd name="T18" fmla="*/ 144 w 205"/>
                <a:gd name="T19" fmla="*/ 86 h 366"/>
                <a:gd name="T20" fmla="*/ 152 w 205"/>
                <a:gd name="T21" fmla="*/ 108 h 366"/>
                <a:gd name="T22" fmla="*/ 154 w 205"/>
                <a:gd name="T23" fmla="*/ 133 h 366"/>
                <a:gd name="T24" fmla="*/ 152 w 205"/>
                <a:gd name="T25" fmla="*/ 154 h 366"/>
                <a:gd name="T26" fmla="*/ 148 w 205"/>
                <a:gd name="T27" fmla="*/ 175 h 366"/>
                <a:gd name="T28" fmla="*/ 139 w 205"/>
                <a:gd name="T29" fmla="*/ 197 h 366"/>
                <a:gd name="T30" fmla="*/ 127 w 205"/>
                <a:gd name="T31" fmla="*/ 220 h 366"/>
                <a:gd name="T32" fmla="*/ 112 w 205"/>
                <a:gd name="T33" fmla="*/ 243 h 366"/>
                <a:gd name="T34" fmla="*/ 103 w 205"/>
                <a:gd name="T35" fmla="*/ 256 h 366"/>
                <a:gd name="T36" fmla="*/ 91 w 205"/>
                <a:gd name="T37" fmla="*/ 271 h 366"/>
                <a:gd name="T38" fmla="*/ 78 w 205"/>
                <a:gd name="T39" fmla="*/ 285 h 366"/>
                <a:gd name="T40" fmla="*/ 63 w 205"/>
                <a:gd name="T41" fmla="*/ 302 h 366"/>
                <a:gd name="T42" fmla="*/ 46 w 205"/>
                <a:gd name="T43" fmla="*/ 319 h 366"/>
                <a:gd name="T44" fmla="*/ 29 w 205"/>
                <a:gd name="T45" fmla="*/ 338 h 366"/>
                <a:gd name="T46" fmla="*/ 10 w 205"/>
                <a:gd name="T47" fmla="*/ 357 h 366"/>
                <a:gd name="T48" fmla="*/ 29 w 205"/>
                <a:gd name="T49" fmla="*/ 364 h 366"/>
                <a:gd name="T50" fmla="*/ 38 w 205"/>
                <a:gd name="T51" fmla="*/ 355 h 366"/>
                <a:gd name="T52" fmla="*/ 50 w 205"/>
                <a:gd name="T53" fmla="*/ 343 h 366"/>
                <a:gd name="T54" fmla="*/ 65 w 205"/>
                <a:gd name="T55" fmla="*/ 326 h 366"/>
                <a:gd name="T56" fmla="*/ 84 w 205"/>
                <a:gd name="T57" fmla="*/ 307 h 366"/>
                <a:gd name="T58" fmla="*/ 108 w 205"/>
                <a:gd name="T59" fmla="*/ 281 h 366"/>
                <a:gd name="T60" fmla="*/ 124 w 205"/>
                <a:gd name="T61" fmla="*/ 264 h 366"/>
                <a:gd name="T62" fmla="*/ 141 w 205"/>
                <a:gd name="T63" fmla="*/ 243 h 366"/>
                <a:gd name="T64" fmla="*/ 156 w 205"/>
                <a:gd name="T65" fmla="*/ 224 h 366"/>
                <a:gd name="T66" fmla="*/ 171 w 205"/>
                <a:gd name="T67" fmla="*/ 203 h 366"/>
                <a:gd name="T68" fmla="*/ 182 w 205"/>
                <a:gd name="T69" fmla="*/ 184 h 366"/>
                <a:gd name="T70" fmla="*/ 190 w 205"/>
                <a:gd name="T71" fmla="*/ 167 h 366"/>
                <a:gd name="T72" fmla="*/ 196 w 205"/>
                <a:gd name="T73" fmla="*/ 152 h 366"/>
                <a:gd name="T74" fmla="*/ 203 w 205"/>
                <a:gd name="T75" fmla="*/ 129 h 366"/>
                <a:gd name="T76" fmla="*/ 205 w 205"/>
                <a:gd name="T77" fmla="*/ 106 h 366"/>
                <a:gd name="T78" fmla="*/ 205 w 205"/>
                <a:gd name="T79" fmla="*/ 93 h 366"/>
                <a:gd name="T80" fmla="*/ 199 w 205"/>
                <a:gd name="T81" fmla="*/ 70 h 366"/>
                <a:gd name="T82" fmla="*/ 188 w 205"/>
                <a:gd name="T83" fmla="*/ 50 h 366"/>
                <a:gd name="T84" fmla="*/ 173 w 205"/>
                <a:gd name="T85" fmla="*/ 31 h 366"/>
                <a:gd name="T86" fmla="*/ 158 w 205"/>
                <a:gd name="T87" fmla="*/ 21 h 366"/>
                <a:gd name="T88" fmla="*/ 137 w 205"/>
                <a:gd name="T89" fmla="*/ 8 h 366"/>
                <a:gd name="T90" fmla="*/ 116 w 205"/>
                <a:gd name="T91" fmla="*/ 2 h 366"/>
                <a:gd name="T92" fmla="*/ 91 w 205"/>
                <a:gd name="T93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5" h="366">
                  <a:moveTo>
                    <a:pt x="91" y="0"/>
                  </a:moveTo>
                  <a:lnTo>
                    <a:pt x="91" y="0"/>
                  </a:lnTo>
                  <a:lnTo>
                    <a:pt x="78" y="2"/>
                  </a:lnTo>
                  <a:lnTo>
                    <a:pt x="65" y="4"/>
                  </a:lnTo>
                  <a:lnTo>
                    <a:pt x="55" y="6"/>
                  </a:lnTo>
                  <a:lnTo>
                    <a:pt x="44" y="10"/>
                  </a:lnTo>
                  <a:lnTo>
                    <a:pt x="33" y="17"/>
                  </a:lnTo>
                  <a:lnTo>
                    <a:pt x="25" y="23"/>
                  </a:lnTo>
                  <a:lnTo>
                    <a:pt x="17" y="29"/>
                  </a:lnTo>
                  <a:lnTo>
                    <a:pt x="8" y="38"/>
                  </a:lnTo>
                  <a:lnTo>
                    <a:pt x="2" y="46"/>
                  </a:lnTo>
                  <a:lnTo>
                    <a:pt x="76" y="46"/>
                  </a:lnTo>
                  <a:lnTo>
                    <a:pt x="80" y="46"/>
                  </a:lnTo>
                  <a:lnTo>
                    <a:pt x="93" y="46"/>
                  </a:lnTo>
                  <a:lnTo>
                    <a:pt x="103" y="50"/>
                  </a:lnTo>
                  <a:lnTo>
                    <a:pt x="114" y="55"/>
                  </a:lnTo>
                  <a:lnTo>
                    <a:pt x="122" y="61"/>
                  </a:lnTo>
                  <a:lnTo>
                    <a:pt x="131" y="70"/>
                  </a:lnTo>
                  <a:lnTo>
                    <a:pt x="137" y="78"/>
                  </a:lnTo>
                  <a:lnTo>
                    <a:pt x="144" y="86"/>
                  </a:lnTo>
                  <a:lnTo>
                    <a:pt x="148" y="97"/>
                  </a:lnTo>
                  <a:lnTo>
                    <a:pt x="152" y="108"/>
                  </a:lnTo>
                  <a:lnTo>
                    <a:pt x="154" y="120"/>
                  </a:lnTo>
                  <a:lnTo>
                    <a:pt x="154" y="133"/>
                  </a:lnTo>
                  <a:lnTo>
                    <a:pt x="154" y="144"/>
                  </a:lnTo>
                  <a:lnTo>
                    <a:pt x="152" y="154"/>
                  </a:lnTo>
                  <a:lnTo>
                    <a:pt x="150" y="165"/>
                  </a:lnTo>
                  <a:lnTo>
                    <a:pt x="148" y="175"/>
                  </a:lnTo>
                  <a:lnTo>
                    <a:pt x="144" y="186"/>
                  </a:lnTo>
                  <a:lnTo>
                    <a:pt x="139" y="197"/>
                  </a:lnTo>
                  <a:lnTo>
                    <a:pt x="133" y="207"/>
                  </a:lnTo>
                  <a:lnTo>
                    <a:pt x="127" y="220"/>
                  </a:lnTo>
                  <a:lnTo>
                    <a:pt x="120" y="230"/>
                  </a:lnTo>
                  <a:lnTo>
                    <a:pt x="112" y="243"/>
                  </a:lnTo>
                  <a:lnTo>
                    <a:pt x="108" y="247"/>
                  </a:lnTo>
                  <a:lnTo>
                    <a:pt x="103" y="256"/>
                  </a:lnTo>
                  <a:lnTo>
                    <a:pt x="97" y="262"/>
                  </a:lnTo>
                  <a:lnTo>
                    <a:pt x="91" y="271"/>
                  </a:lnTo>
                  <a:lnTo>
                    <a:pt x="84" y="277"/>
                  </a:lnTo>
                  <a:lnTo>
                    <a:pt x="78" y="285"/>
                  </a:lnTo>
                  <a:lnTo>
                    <a:pt x="72" y="294"/>
                  </a:lnTo>
                  <a:lnTo>
                    <a:pt x="63" y="302"/>
                  </a:lnTo>
                  <a:lnTo>
                    <a:pt x="55" y="311"/>
                  </a:lnTo>
                  <a:lnTo>
                    <a:pt x="46" y="319"/>
                  </a:lnTo>
                  <a:lnTo>
                    <a:pt x="38" y="328"/>
                  </a:lnTo>
                  <a:lnTo>
                    <a:pt x="29" y="338"/>
                  </a:lnTo>
                  <a:lnTo>
                    <a:pt x="19" y="347"/>
                  </a:lnTo>
                  <a:lnTo>
                    <a:pt x="10" y="357"/>
                  </a:lnTo>
                  <a:lnTo>
                    <a:pt x="0" y="366"/>
                  </a:lnTo>
                  <a:lnTo>
                    <a:pt x="29" y="364"/>
                  </a:lnTo>
                  <a:lnTo>
                    <a:pt x="33" y="360"/>
                  </a:lnTo>
                  <a:lnTo>
                    <a:pt x="38" y="355"/>
                  </a:lnTo>
                  <a:lnTo>
                    <a:pt x="44" y="349"/>
                  </a:lnTo>
                  <a:lnTo>
                    <a:pt x="50" y="343"/>
                  </a:lnTo>
                  <a:lnTo>
                    <a:pt x="57" y="336"/>
                  </a:lnTo>
                  <a:lnTo>
                    <a:pt x="65" y="326"/>
                  </a:lnTo>
                  <a:lnTo>
                    <a:pt x="74" y="317"/>
                  </a:lnTo>
                  <a:lnTo>
                    <a:pt x="84" y="307"/>
                  </a:lnTo>
                  <a:lnTo>
                    <a:pt x="95" y="294"/>
                  </a:lnTo>
                  <a:lnTo>
                    <a:pt x="108" y="281"/>
                  </a:lnTo>
                  <a:lnTo>
                    <a:pt x="120" y="266"/>
                  </a:lnTo>
                  <a:lnTo>
                    <a:pt x="124" y="264"/>
                  </a:lnTo>
                  <a:lnTo>
                    <a:pt x="133" y="254"/>
                  </a:lnTo>
                  <a:lnTo>
                    <a:pt x="141" y="243"/>
                  </a:lnTo>
                  <a:lnTo>
                    <a:pt x="150" y="233"/>
                  </a:lnTo>
                  <a:lnTo>
                    <a:pt x="156" y="224"/>
                  </a:lnTo>
                  <a:lnTo>
                    <a:pt x="165" y="213"/>
                  </a:lnTo>
                  <a:lnTo>
                    <a:pt x="171" y="203"/>
                  </a:lnTo>
                  <a:lnTo>
                    <a:pt x="175" y="194"/>
                  </a:lnTo>
                  <a:lnTo>
                    <a:pt x="182" y="184"/>
                  </a:lnTo>
                  <a:lnTo>
                    <a:pt x="186" y="175"/>
                  </a:lnTo>
                  <a:lnTo>
                    <a:pt x="190" y="167"/>
                  </a:lnTo>
                  <a:lnTo>
                    <a:pt x="192" y="163"/>
                  </a:lnTo>
                  <a:lnTo>
                    <a:pt x="196" y="152"/>
                  </a:lnTo>
                  <a:lnTo>
                    <a:pt x="201" y="139"/>
                  </a:lnTo>
                  <a:lnTo>
                    <a:pt x="203" y="129"/>
                  </a:lnTo>
                  <a:lnTo>
                    <a:pt x="205" y="116"/>
                  </a:lnTo>
                  <a:lnTo>
                    <a:pt x="205" y="106"/>
                  </a:lnTo>
                  <a:lnTo>
                    <a:pt x="205" y="103"/>
                  </a:lnTo>
                  <a:lnTo>
                    <a:pt x="205" y="93"/>
                  </a:lnTo>
                  <a:lnTo>
                    <a:pt x="203" y="82"/>
                  </a:lnTo>
                  <a:lnTo>
                    <a:pt x="199" y="70"/>
                  </a:lnTo>
                  <a:lnTo>
                    <a:pt x="194" y="61"/>
                  </a:lnTo>
                  <a:lnTo>
                    <a:pt x="188" y="50"/>
                  </a:lnTo>
                  <a:lnTo>
                    <a:pt x="182" y="40"/>
                  </a:lnTo>
                  <a:lnTo>
                    <a:pt x="173" y="31"/>
                  </a:lnTo>
                  <a:lnTo>
                    <a:pt x="167" y="27"/>
                  </a:lnTo>
                  <a:lnTo>
                    <a:pt x="158" y="21"/>
                  </a:lnTo>
                  <a:lnTo>
                    <a:pt x="148" y="15"/>
                  </a:lnTo>
                  <a:lnTo>
                    <a:pt x="137" y="8"/>
                  </a:lnTo>
                  <a:lnTo>
                    <a:pt x="127" y="6"/>
                  </a:lnTo>
                  <a:lnTo>
                    <a:pt x="116" y="2"/>
                  </a:lnTo>
                  <a:lnTo>
                    <a:pt x="103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2" name="Freeform 369">
              <a:extLst>
                <a:ext uri="{FF2B5EF4-FFF2-40B4-BE49-F238E27FC236}">
                  <a16:creationId xmlns:a16="http://schemas.microsoft.com/office/drawing/2014/main" id="{5CF9EACE-0199-5143-B121-CCF5EE5D5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3625850"/>
              <a:ext cx="17463" cy="4763"/>
            </a:xfrm>
            <a:custGeom>
              <a:avLst/>
              <a:gdLst>
                <a:gd name="T0" fmla="*/ 40 w 59"/>
                <a:gd name="T1" fmla="*/ 0 h 15"/>
                <a:gd name="T2" fmla="*/ 27 w 59"/>
                <a:gd name="T3" fmla="*/ 6 h 15"/>
                <a:gd name="T4" fmla="*/ 19 w 59"/>
                <a:gd name="T5" fmla="*/ 10 h 15"/>
                <a:gd name="T6" fmla="*/ 8 w 59"/>
                <a:gd name="T7" fmla="*/ 13 h 15"/>
                <a:gd name="T8" fmla="*/ 0 w 59"/>
                <a:gd name="T9" fmla="*/ 15 h 15"/>
                <a:gd name="T10" fmla="*/ 44 w 59"/>
                <a:gd name="T11" fmla="*/ 15 h 15"/>
                <a:gd name="T12" fmla="*/ 59 w 59"/>
                <a:gd name="T13" fmla="*/ 4 h 15"/>
                <a:gd name="T14" fmla="*/ 40 w 5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3"/>
                  </a:lnTo>
                  <a:lnTo>
                    <a:pt x="0" y="15"/>
                  </a:lnTo>
                  <a:lnTo>
                    <a:pt x="44" y="15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3" name="Freeform 370">
              <a:extLst>
                <a:ext uri="{FF2B5EF4-FFF2-40B4-BE49-F238E27FC236}">
                  <a16:creationId xmlns:a16="http://schemas.microsoft.com/office/drawing/2014/main" id="{1491272C-48DE-FD42-B014-B0F62EE05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3622675"/>
              <a:ext cx="9525" cy="7938"/>
            </a:xfrm>
            <a:custGeom>
              <a:avLst/>
              <a:gdLst>
                <a:gd name="T0" fmla="*/ 31 w 31"/>
                <a:gd name="T1" fmla="*/ 0 h 28"/>
                <a:gd name="T2" fmla="*/ 23 w 31"/>
                <a:gd name="T3" fmla="*/ 9 h 28"/>
                <a:gd name="T4" fmla="*/ 14 w 31"/>
                <a:gd name="T5" fmla="*/ 17 h 28"/>
                <a:gd name="T6" fmla="*/ 8 w 31"/>
                <a:gd name="T7" fmla="*/ 21 h 28"/>
                <a:gd name="T8" fmla="*/ 0 w 31"/>
                <a:gd name="T9" fmla="*/ 23 h 28"/>
                <a:gd name="T10" fmla="*/ 21 w 31"/>
                <a:gd name="T11" fmla="*/ 28 h 28"/>
                <a:gd name="T12" fmla="*/ 31 w 31"/>
                <a:gd name="T13" fmla="*/ 17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23" y="9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4" name="Freeform 371">
              <a:extLst>
                <a:ext uri="{FF2B5EF4-FFF2-40B4-BE49-F238E27FC236}">
                  <a16:creationId xmlns:a16="http://schemas.microsoft.com/office/drawing/2014/main" id="{896B11CE-63E8-7846-8FB1-9E98F6BB1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038" y="3589338"/>
              <a:ext cx="46038" cy="52388"/>
            </a:xfrm>
            <a:custGeom>
              <a:avLst/>
              <a:gdLst>
                <a:gd name="T0" fmla="*/ 108 w 150"/>
                <a:gd name="T1" fmla="*/ 0 h 170"/>
                <a:gd name="T2" fmla="*/ 97 w 150"/>
                <a:gd name="T3" fmla="*/ 4 h 170"/>
                <a:gd name="T4" fmla="*/ 84 w 150"/>
                <a:gd name="T5" fmla="*/ 11 h 170"/>
                <a:gd name="T6" fmla="*/ 76 w 150"/>
                <a:gd name="T7" fmla="*/ 15 h 170"/>
                <a:gd name="T8" fmla="*/ 65 w 150"/>
                <a:gd name="T9" fmla="*/ 19 h 170"/>
                <a:gd name="T10" fmla="*/ 59 w 150"/>
                <a:gd name="T11" fmla="*/ 24 h 170"/>
                <a:gd name="T12" fmla="*/ 51 w 150"/>
                <a:gd name="T13" fmla="*/ 28 h 170"/>
                <a:gd name="T14" fmla="*/ 42 w 150"/>
                <a:gd name="T15" fmla="*/ 34 h 170"/>
                <a:gd name="T16" fmla="*/ 32 w 150"/>
                <a:gd name="T17" fmla="*/ 40 h 170"/>
                <a:gd name="T18" fmla="*/ 23 w 150"/>
                <a:gd name="T19" fmla="*/ 49 h 170"/>
                <a:gd name="T20" fmla="*/ 15 w 150"/>
                <a:gd name="T21" fmla="*/ 57 h 170"/>
                <a:gd name="T22" fmla="*/ 8 w 150"/>
                <a:gd name="T23" fmla="*/ 66 h 170"/>
                <a:gd name="T24" fmla="*/ 4 w 150"/>
                <a:gd name="T25" fmla="*/ 76 h 170"/>
                <a:gd name="T26" fmla="*/ 2 w 150"/>
                <a:gd name="T27" fmla="*/ 87 h 170"/>
                <a:gd name="T28" fmla="*/ 0 w 150"/>
                <a:gd name="T29" fmla="*/ 100 h 170"/>
                <a:gd name="T30" fmla="*/ 0 w 150"/>
                <a:gd name="T31" fmla="*/ 108 h 170"/>
                <a:gd name="T32" fmla="*/ 2 w 150"/>
                <a:gd name="T33" fmla="*/ 121 h 170"/>
                <a:gd name="T34" fmla="*/ 6 w 150"/>
                <a:gd name="T35" fmla="*/ 131 h 170"/>
                <a:gd name="T36" fmla="*/ 10 w 150"/>
                <a:gd name="T37" fmla="*/ 140 h 170"/>
                <a:gd name="T38" fmla="*/ 19 w 150"/>
                <a:gd name="T39" fmla="*/ 151 h 170"/>
                <a:gd name="T40" fmla="*/ 21 w 150"/>
                <a:gd name="T41" fmla="*/ 153 h 170"/>
                <a:gd name="T42" fmla="*/ 32 w 150"/>
                <a:gd name="T43" fmla="*/ 159 h 170"/>
                <a:gd name="T44" fmla="*/ 40 w 150"/>
                <a:gd name="T45" fmla="*/ 165 h 170"/>
                <a:gd name="T46" fmla="*/ 53 w 150"/>
                <a:gd name="T47" fmla="*/ 167 h 170"/>
                <a:gd name="T48" fmla="*/ 63 w 150"/>
                <a:gd name="T49" fmla="*/ 170 h 170"/>
                <a:gd name="T50" fmla="*/ 76 w 150"/>
                <a:gd name="T51" fmla="*/ 167 h 170"/>
                <a:gd name="T52" fmla="*/ 87 w 150"/>
                <a:gd name="T53" fmla="*/ 165 h 170"/>
                <a:gd name="T54" fmla="*/ 97 w 150"/>
                <a:gd name="T55" fmla="*/ 161 h 170"/>
                <a:gd name="T56" fmla="*/ 99 w 150"/>
                <a:gd name="T57" fmla="*/ 161 h 170"/>
                <a:gd name="T58" fmla="*/ 106 w 150"/>
                <a:gd name="T59" fmla="*/ 157 h 170"/>
                <a:gd name="T60" fmla="*/ 114 w 150"/>
                <a:gd name="T61" fmla="*/ 153 h 170"/>
                <a:gd name="T62" fmla="*/ 123 w 150"/>
                <a:gd name="T63" fmla="*/ 144 h 170"/>
                <a:gd name="T64" fmla="*/ 135 w 150"/>
                <a:gd name="T65" fmla="*/ 136 h 170"/>
                <a:gd name="T66" fmla="*/ 91 w 150"/>
                <a:gd name="T67" fmla="*/ 136 h 170"/>
                <a:gd name="T68" fmla="*/ 82 w 150"/>
                <a:gd name="T69" fmla="*/ 134 h 170"/>
                <a:gd name="T70" fmla="*/ 72 w 150"/>
                <a:gd name="T71" fmla="*/ 129 h 170"/>
                <a:gd name="T72" fmla="*/ 63 w 150"/>
                <a:gd name="T73" fmla="*/ 121 h 170"/>
                <a:gd name="T74" fmla="*/ 61 w 150"/>
                <a:gd name="T75" fmla="*/ 119 h 170"/>
                <a:gd name="T76" fmla="*/ 55 w 150"/>
                <a:gd name="T77" fmla="*/ 108 h 170"/>
                <a:gd name="T78" fmla="*/ 51 w 150"/>
                <a:gd name="T79" fmla="*/ 98 h 170"/>
                <a:gd name="T80" fmla="*/ 51 w 150"/>
                <a:gd name="T81" fmla="*/ 85 h 170"/>
                <a:gd name="T82" fmla="*/ 51 w 150"/>
                <a:gd name="T83" fmla="*/ 76 h 170"/>
                <a:gd name="T84" fmla="*/ 53 w 150"/>
                <a:gd name="T85" fmla="*/ 66 h 170"/>
                <a:gd name="T86" fmla="*/ 59 w 150"/>
                <a:gd name="T87" fmla="*/ 55 h 170"/>
                <a:gd name="T88" fmla="*/ 63 w 150"/>
                <a:gd name="T89" fmla="*/ 49 h 170"/>
                <a:gd name="T90" fmla="*/ 72 w 150"/>
                <a:gd name="T91" fmla="*/ 43 h 170"/>
                <a:gd name="T92" fmla="*/ 80 w 150"/>
                <a:gd name="T93" fmla="*/ 34 h 170"/>
                <a:gd name="T94" fmla="*/ 93 w 150"/>
                <a:gd name="T95" fmla="*/ 28 h 170"/>
                <a:gd name="T96" fmla="*/ 95 w 150"/>
                <a:gd name="T97" fmla="*/ 28 h 170"/>
                <a:gd name="T98" fmla="*/ 101 w 150"/>
                <a:gd name="T99" fmla="*/ 24 h 170"/>
                <a:gd name="T100" fmla="*/ 110 w 150"/>
                <a:gd name="T101" fmla="*/ 19 h 170"/>
                <a:gd name="T102" fmla="*/ 120 w 150"/>
                <a:gd name="T103" fmla="*/ 15 h 170"/>
                <a:gd name="T104" fmla="*/ 135 w 150"/>
                <a:gd name="T105" fmla="*/ 9 h 170"/>
                <a:gd name="T106" fmla="*/ 150 w 150"/>
                <a:gd name="T107" fmla="*/ 2 h 170"/>
                <a:gd name="T108" fmla="*/ 108 w 150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70">
                  <a:moveTo>
                    <a:pt x="108" y="0"/>
                  </a:moveTo>
                  <a:lnTo>
                    <a:pt x="97" y="4"/>
                  </a:lnTo>
                  <a:lnTo>
                    <a:pt x="84" y="11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4"/>
                  </a:lnTo>
                  <a:lnTo>
                    <a:pt x="51" y="28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1"/>
                  </a:lnTo>
                  <a:lnTo>
                    <a:pt x="21" y="153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70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3"/>
                  </a:lnTo>
                  <a:lnTo>
                    <a:pt x="123" y="144"/>
                  </a:lnTo>
                  <a:lnTo>
                    <a:pt x="135" y="136"/>
                  </a:lnTo>
                  <a:lnTo>
                    <a:pt x="91" y="136"/>
                  </a:lnTo>
                  <a:lnTo>
                    <a:pt x="82" y="134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3"/>
                  </a:lnTo>
                  <a:lnTo>
                    <a:pt x="80" y="34"/>
                  </a:lnTo>
                  <a:lnTo>
                    <a:pt x="93" y="28"/>
                  </a:lnTo>
                  <a:lnTo>
                    <a:pt x="95" y="28"/>
                  </a:lnTo>
                  <a:lnTo>
                    <a:pt x="101" y="24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9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5" name="Freeform 372">
              <a:extLst>
                <a:ext uri="{FF2B5EF4-FFF2-40B4-BE49-F238E27FC236}">
                  <a16:creationId xmlns:a16="http://schemas.microsoft.com/office/drawing/2014/main" id="{9D0F190F-A856-8343-8E82-770BB047E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213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6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5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7 w 89"/>
                <a:gd name="T17" fmla="*/ 74 h 80"/>
                <a:gd name="T18" fmla="*/ 13 w 89"/>
                <a:gd name="T19" fmla="*/ 78 h 80"/>
                <a:gd name="T20" fmla="*/ 26 w 89"/>
                <a:gd name="T21" fmla="*/ 80 h 80"/>
                <a:gd name="T22" fmla="*/ 34 w 89"/>
                <a:gd name="T23" fmla="*/ 80 h 80"/>
                <a:gd name="T24" fmla="*/ 43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2 w 89"/>
                <a:gd name="T37" fmla="*/ 12 h 80"/>
                <a:gd name="T38" fmla="*/ 68 w 89"/>
                <a:gd name="T39" fmla="*/ 8 h 80"/>
                <a:gd name="T40" fmla="*/ 79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6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5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26" y="80"/>
                  </a:lnTo>
                  <a:lnTo>
                    <a:pt x="34" y="80"/>
                  </a:lnTo>
                  <a:lnTo>
                    <a:pt x="43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2" y="12"/>
                  </a:lnTo>
                  <a:lnTo>
                    <a:pt x="68" y="8"/>
                  </a:lnTo>
                  <a:lnTo>
                    <a:pt x="79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6" name="Freeform 373">
              <a:extLst>
                <a:ext uri="{FF2B5EF4-FFF2-40B4-BE49-F238E27FC236}">
                  <a16:creationId xmlns:a16="http://schemas.microsoft.com/office/drawing/2014/main" id="{2FFFC5B1-8DE3-8642-86E5-4C95EA539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3554413"/>
              <a:ext cx="58738" cy="87313"/>
            </a:xfrm>
            <a:custGeom>
              <a:avLst/>
              <a:gdLst>
                <a:gd name="T0" fmla="*/ 66 w 191"/>
                <a:gd name="T1" fmla="*/ 0 h 284"/>
                <a:gd name="T2" fmla="*/ 57 w 191"/>
                <a:gd name="T3" fmla="*/ 0 h 284"/>
                <a:gd name="T4" fmla="*/ 45 w 191"/>
                <a:gd name="T5" fmla="*/ 0 h 284"/>
                <a:gd name="T6" fmla="*/ 32 w 191"/>
                <a:gd name="T7" fmla="*/ 2 h 284"/>
                <a:gd name="T8" fmla="*/ 21 w 191"/>
                <a:gd name="T9" fmla="*/ 6 h 284"/>
                <a:gd name="T10" fmla="*/ 11 w 191"/>
                <a:gd name="T11" fmla="*/ 11 h 284"/>
                <a:gd name="T12" fmla="*/ 0 w 191"/>
                <a:gd name="T13" fmla="*/ 15 h 284"/>
                <a:gd name="T14" fmla="*/ 55 w 191"/>
                <a:gd name="T15" fmla="*/ 17 h 284"/>
                <a:gd name="T16" fmla="*/ 64 w 191"/>
                <a:gd name="T17" fmla="*/ 17 h 284"/>
                <a:gd name="T18" fmla="*/ 76 w 191"/>
                <a:gd name="T19" fmla="*/ 21 h 284"/>
                <a:gd name="T20" fmla="*/ 85 w 191"/>
                <a:gd name="T21" fmla="*/ 25 h 284"/>
                <a:gd name="T22" fmla="*/ 93 w 191"/>
                <a:gd name="T23" fmla="*/ 32 h 284"/>
                <a:gd name="T24" fmla="*/ 98 w 191"/>
                <a:gd name="T25" fmla="*/ 38 h 284"/>
                <a:gd name="T26" fmla="*/ 102 w 191"/>
                <a:gd name="T27" fmla="*/ 49 h 284"/>
                <a:gd name="T28" fmla="*/ 104 w 191"/>
                <a:gd name="T29" fmla="*/ 59 h 284"/>
                <a:gd name="T30" fmla="*/ 106 w 191"/>
                <a:gd name="T31" fmla="*/ 72 h 284"/>
                <a:gd name="T32" fmla="*/ 106 w 191"/>
                <a:gd name="T33" fmla="*/ 89 h 284"/>
                <a:gd name="T34" fmla="*/ 106 w 191"/>
                <a:gd name="T35" fmla="*/ 99 h 284"/>
                <a:gd name="T36" fmla="*/ 91 w 191"/>
                <a:gd name="T37" fmla="*/ 104 h 284"/>
                <a:gd name="T38" fmla="*/ 76 w 191"/>
                <a:gd name="T39" fmla="*/ 110 h 284"/>
                <a:gd name="T40" fmla="*/ 64 w 191"/>
                <a:gd name="T41" fmla="*/ 114 h 284"/>
                <a:gd name="T42" fmla="*/ 106 w 191"/>
                <a:gd name="T43" fmla="*/ 116 h 284"/>
                <a:gd name="T44" fmla="*/ 106 w 191"/>
                <a:gd name="T45" fmla="*/ 220 h 284"/>
                <a:gd name="T46" fmla="*/ 98 w 191"/>
                <a:gd name="T47" fmla="*/ 226 h 284"/>
                <a:gd name="T48" fmla="*/ 87 w 191"/>
                <a:gd name="T49" fmla="*/ 235 h 284"/>
                <a:gd name="T50" fmla="*/ 106 w 191"/>
                <a:gd name="T51" fmla="*/ 239 h 284"/>
                <a:gd name="T52" fmla="*/ 108 w 191"/>
                <a:gd name="T53" fmla="*/ 254 h 284"/>
                <a:gd name="T54" fmla="*/ 110 w 191"/>
                <a:gd name="T55" fmla="*/ 265 h 284"/>
                <a:gd name="T56" fmla="*/ 114 w 191"/>
                <a:gd name="T57" fmla="*/ 273 h 284"/>
                <a:gd name="T58" fmla="*/ 117 w 191"/>
                <a:gd name="T59" fmla="*/ 275 h 284"/>
                <a:gd name="T60" fmla="*/ 127 w 191"/>
                <a:gd name="T61" fmla="*/ 281 h 284"/>
                <a:gd name="T62" fmla="*/ 138 w 191"/>
                <a:gd name="T63" fmla="*/ 284 h 284"/>
                <a:gd name="T64" fmla="*/ 146 w 191"/>
                <a:gd name="T65" fmla="*/ 281 h 284"/>
                <a:gd name="T66" fmla="*/ 155 w 191"/>
                <a:gd name="T67" fmla="*/ 279 h 284"/>
                <a:gd name="T68" fmla="*/ 163 w 191"/>
                <a:gd name="T69" fmla="*/ 275 h 284"/>
                <a:gd name="T70" fmla="*/ 174 w 191"/>
                <a:gd name="T71" fmla="*/ 269 h 284"/>
                <a:gd name="T72" fmla="*/ 182 w 191"/>
                <a:gd name="T73" fmla="*/ 260 h 284"/>
                <a:gd name="T74" fmla="*/ 191 w 191"/>
                <a:gd name="T75" fmla="*/ 250 h 284"/>
                <a:gd name="T76" fmla="*/ 170 w 191"/>
                <a:gd name="T77" fmla="*/ 245 h 284"/>
                <a:gd name="T78" fmla="*/ 161 w 191"/>
                <a:gd name="T79" fmla="*/ 243 h 284"/>
                <a:gd name="T80" fmla="*/ 161 w 191"/>
                <a:gd name="T81" fmla="*/ 241 h 284"/>
                <a:gd name="T82" fmla="*/ 157 w 191"/>
                <a:gd name="T83" fmla="*/ 231 h 284"/>
                <a:gd name="T84" fmla="*/ 155 w 191"/>
                <a:gd name="T85" fmla="*/ 224 h 284"/>
                <a:gd name="T86" fmla="*/ 155 w 191"/>
                <a:gd name="T87" fmla="*/ 216 h 284"/>
                <a:gd name="T88" fmla="*/ 155 w 191"/>
                <a:gd name="T89" fmla="*/ 201 h 284"/>
                <a:gd name="T90" fmla="*/ 155 w 191"/>
                <a:gd name="T91" fmla="*/ 184 h 284"/>
                <a:gd name="T92" fmla="*/ 155 w 191"/>
                <a:gd name="T93" fmla="*/ 91 h 284"/>
                <a:gd name="T94" fmla="*/ 155 w 191"/>
                <a:gd name="T95" fmla="*/ 85 h 284"/>
                <a:gd name="T96" fmla="*/ 155 w 191"/>
                <a:gd name="T97" fmla="*/ 70 h 284"/>
                <a:gd name="T98" fmla="*/ 153 w 191"/>
                <a:gd name="T99" fmla="*/ 57 h 284"/>
                <a:gd name="T100" fmla="*/ 153 w 191"/>
                <a:gd name="T101" fmla="*/ 47 h 284"/>
                <a:gd name="T102" fmla="*/ 150 w 191"/>
                <a:gd name="T103" fmla="*/ 40 h 284"/>
                <a:gd name="T104" fmla="*/ 148 w 191"/>
                <a:gd name="T105" fmla="*/ 36 h 284"/>
                <a:gd name="T106" fmla="*/ 142 w 191"/>
                <a:gd name="T107" fmla="*/ 25 h 284"/>
                <a:gd name="T108" fmla="*/ 134 w 191"/>
                <a:gd name="T109" fmla="*/ 19 h 284"/>
                <a:gd name="T110" fmla="*/ 123 w 191"/>
                <a:gd name="T111" fmla="*/ 11 h 284"/>
                <a:gd name="T112" fmla="*/ 112 w 191"/>
                <a:gd name="T113" fmla="*/ 6 h 284"/>
                <a:gd name="T114" fmla="*/ 102 w 191"/>
                <a:gd name="T115" fmla="*/ 4 h 284"/>
                <a:gd name="T116" fmla="*/ 91 w 191"/>
                <a:gd name="T117" fmla="*/ 2 h 284"/>
                <a:gd name="T118" fmla="*/ 79 w 191"/>
                <a:gd name="T119" fmla="*/ 0 h 284"/>
                <a:gd name="T120" fmla="*/ 66 w 191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4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2"/>
                  </a:lnTo>
                  <a:lnTo>
                    <a:pt x="98" y="38"/>
                  </a:lnTo>
                  <a:lnTo>
                    <a:pt x="102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4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9"/>
                  </a:lnTo>
                  <a:lnTo>
                    <a:pt x="182" y="260"/>
                  </a:lnTo>
                  <a:lnTo>
                    <a:pt x="191" y="250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1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5"/>
                  </a:lnTo>
                  <a:lnTo>
                    <a:pt x="155" y="70"/>
                  </a:lnTo>
                  <a:lnTo>
                    <a:pt x="153" y="57"/>
                  </a:lnTo>
                  <a:lnTo>
                    <a:pt x="153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7" name="Freeform 374">
              <a:extLst>
                <a:ext uri="{FF2B5EF4-FFF2-40B4-BE49-F238E27FC236}">
                  <a16:creationId xmlns:a16="http://schemas.microsoft.com/office/drawing/2014/main" id="{98DBD90D-89BF-5947-9F61-E82491880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8075" y="3149600"/>
              <a:ext cx="942975" cy="377825"/>
            </a:xfrm>
            <a:custGeom>
              <a:avLst/>
              <a:gdLst>
                <a:gd name="T0" fmla="*/ 0 w 3072"/>
                <a:gd name="T1" fmla="*/ 0 h 1227"/>
                <a:gd name="T2" fmla="*/ 0 w 3072"/>
                <a:gd name="T3" fmla="*/ 1227 h 1227"/>
                <a:gd name="T4" fmla="*/ 3072 w 3072"/>
                <a:gd name="T5" fmla="*/ 0 h 1227"/>
                <a:gd name="T6" fmla="*/ 3072 w 3072"/>
                <a:gd name="T7" fmla="*/ 1227 h 1227"/>
                <a:gd name="T8" fmla="*/ 307 w 3072"/>
                <a:gd name="T9" fmla="*/ 1022 h 1227"/>
                <a:gd name="T10" fmla="*/ 2765 w 3072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2" h="1227">
                  <a:moveTo>
                    <a:pt x="0" y="0"/>
                  </a:moveTo>
                  <a:lnTo>
                    <a:pt x="0" y="1227"/>
                  </a:lnTo>
                  <a:moveTo>
                    <a:pt x="3072" y="0"/>
                  </a:moveTo>
                  <a:lnTo>
                    <a:pt x="3072" y="1227"/>
                  </a:lnTo>
                  <a:moveTo>
                    <a:pt x="307" y="1022"/>
                  </a:moveTo>
                  <a:lnTo>
                    <a:pt x="276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8" name="Freeform 375">
              <a:extLst>
                <a:ext uri="{FF2B5EF4-FFF2-40B4-BE49-F238E27FC236}">
                  <a16:creationId xmlns:a16="http://schemas.microsoft.com/office/drawing/2014/main" id="{49B49493-05B3-654C-B79B-604B4660C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075" y="3448050"/>
              <a:ext cx="93663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9" name="Freeform 376">
              <a:extLst>
                <a:ext uri="{FF2B5EF4-FFF2-40B4-BE49-F238E27FC236}">
                  <a16:creationId xmlns:a16="http://schemas.microsoft.com/office/drawing/2014/main" id="{E2B39777-2528-804E-87E6-BFEBBA0C3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738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0" name="Freeform 377">
              <a:extLst>
                <a:ext uri="{FF2B5EF4-FFF2-40B4-BE49-F238E27FC236}">
                  <a16:creationId xmlns:a16="http://schemas.microsoft.com/office/drawing/2014/main" id="{CB82DD8F-84CF-2F4D-A155-2B2E1780D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03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8 w 59"/>
                <a:gd name="T3" fmla="*/ 6 h 14"/>
                <a:gd name="T4" fmla="*/ 19 w 59"/>
                <a:gd name="T5" fmla="*/ 10 h 14"/>
                <a:gd name="T6" fmla="*/ 9 w 59"/>
                <a:gd name="T7" fmla="*/ 12 h 14"/>
                <a:gd name="T8" fmla="*/ 0 w 59"/>
                <a:gd name="T9" fmla="*/ 14 h 14"/>
                <a:gd name="T10" fmla="*/ 45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1" name="Freeform 378">
              <a:extLst>
                <a:ext uri="{FF2B5EF4-FFF2-40B4-BE49-F238E27FC236}">
                  <a16:creationId xmlns:a16="http://schemas.microsoft.com/office/drawing/2014/main" id="{0E3C02ED-5252-EB4F-82EF-2DDC28F26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36963"/>
              <a:ext cx="11113" cy="7938"/>
            </a:xfrm>
            <a:custGeom>
              <a:avLst/>
              <a:gdLst>
                <a:gd name="T0" fmla="*/ 32 w 32"/>
                <a:gd name="T1" fmla="*/ 0 h 27"/>
                <a:gd name="T2" fmla="*/ 23 w 32"/>
                <a:gd name="T3" fmla="*/ 8 h 27"/>
                <a:gd name="T4" fmla="*/ 15 w 32"/>
                <a:gd name="T5" fmla="*/ 17 h 27"/>
                <a:gd name="T6" fmla="*/ 8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3" y="8"/>
                  </a:lnTo>
                  <a:lnTo>
                    <a:pt x="15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2" name="Freeform 379">
              <a:extLst>
                <a:ext uri="{FF2B5EF4-FFF2-40B4-BE49-F238E27FC236}">
                  <a16:creationId xmlns:a16="http://schemas.microsoft.com/office/drawing/2014/main" id="{E1A07A9C-5109-A944-804D-C5392406A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8 w 150"/>
                <a:gd name="T3" fmla="*/ 4 h 169"/>
                <a:gd name="T4" fmla="*/ 85 w 150"/>
                <a:gd name="T5" fmla="*/ 10 h 169"/>
                <a:gd name="T6" fmla="*/ 76 w 150"/>
                <a:gd name="T7" fmla="*/ 15 h 169"/>
                <a:gd name="T8" fmla="*/ 66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3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9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7 w 150"/>
                <a:gd name="T35" fmla="*/ 131 h 169"/>
                <a:gd name="T36" fmla="*/ 11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4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8 w 150"/>
                <a:gd name="T55" fmla="*/ 161 h 169"/>
                <a:gd name="T56" fmla="*/ 100 w 150"/>
                <a:gd name="T57" fmla="*/ 161 h 169"/>
                <a:gd name="T58" fmla="*/ 106 w 150"/>
                <a:gd name="T59" fmla="*/ 157 h 169"/>
                <a:gd name="T60" fmla="*/ 115 w 150"/>
                <a:gd name="T61" fmla="*/ 152 h 169"/>
                <a:gd name="T62" fmla="*/ 123 w 150"/>
                <a:gd name="T63" fmla="*/ 144 h 169"/>
                <a:gd name="T64" fmla="*/ 136 w 150"/>
                <a:gd name="T65" fmla="*/ 135 h 169"/>
                <a:gd name="T66" fmla="*/ 91 w 150"/>
                <a:gd name="T67" fmla="*/ 135 h 169"/>
                <a:gd name="T68" fmla="*/ 83 w 150"/>
                <a:gd name="T69" fmla="*/ 133 h 169"/>
                <a:gd name="T70" fmla="*/ 72 w 150"/>
                <a:gd name="T71" fmla="*/ 129 h 169"/>
                <a:gd name="T72" fmla="*/ 64 w 150"/>
                <a:gd name="T73" fmla="*/ 121 h 169"/>
                <a:gd name="T74" fmla="*/ 62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4 w 150"/>
                <a:gd name="T89" fmla="*/ 49 h 169"/>
                <a:gd name="T90" fmla="*/ 72 w 150"/>
                <a:gd name="T91" fmla="*/ 42 h 169"/>
                <a:gd name="T92" fmla="*/ 81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2 w 150"/>
                <a:gd name="T99" fmla="*/ 23 h 169"/>
                <a:gd name="T100" fmla="*/ 110 w 150"/>
                <a:gd name="T101" fmla="*/ 19 h 169"/>
                <a:gd name="T102" fmla="*/ 121 w 150"/>
                <a:gd name="T103" fmla="*/ 15 h 169"/>
                <a:gd name="T104" fmla="*/ 136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6" y="15"/>
                  </a:lnTo>
                  <a:lnTo>
                    <a:pt x="66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2" y="23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3" name="Freeform 380">
              <a:extLst>
                <a:ext uri="{FF2B5EF4-FFF2-40B4-BE49-F238E27FC236}">
                  <a16:creationId xmlns:a16="http://schemas.microsoft.com/office/drawing/2014/main" id="{42BBE330-B58E-0348-8761-EB503DC1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638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0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2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8 w 89"/>
                <a:gd name="T27" fmla="*/ 66 h 81"/>
                <a:gd name="T28" fmla="*/ 51 w 89"/>
                <a:gd name="T29" fmla="*/ 53 h 81"/>
                <a:gd name="T30" fmla="*/ 48 w 89"/>
                <a:gd name="T31" fmla="*/ 36 h 81"/>
                <a:gd name="T32" fmla="*/ 48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0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2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8" y="66"/>
                  </a:lnTo>
                  <a:lnTo>
                    <a:pt x="51" y="53"/>
                  </a:lnTo>
                  <a:lnTo>
                    <a:pt x="48" y="36"/>
                  </a:lnTo>
                  <a:lnTo>
                    <a:pt x="48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4" name="Freeform 381">
              <a:extLst>
                <a:ext uri="{FF2B5EF4-FFF2-40B4-BE49-F238E27FC236}">
                  <a16:creationId xmlns:a16="http://schemas.microsoft.com/office/drawing/2014/main" id="{337812CD-9089-F540-BED9-F85CC1A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0" y="3568700"/>
              <a:ext cx="57150" cy="87313"/>
            </a:xfrm>
            <a:custGeom>
              <a:avLst/>
              <a:gdLst>
                <a:gd name="T0" fmla="*/ 65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1 w 190"/>
                <a:gd name="T7" fmla="*/ 2 h 283"/>
                <a:gd name="T8" fmla="*/ 21 w 190"/>
                <a:gd name="T9" fmla="*/ 6 h 283"/>
                <a:gd name="T10" fmla="*/ 10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4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1 w 190"/>
                <a:gd name="T27" fmla="*/ 48 h 283"/>
                <a:gd name="T28" fmla="*/ 103 w 190"/>
                <a:gd name="T29" fmla="*/ 59 h 283"/>
                <a:gd name="T30" fmla="*/ 105 w 190"/>
                <a:gd name="T31" fmla="*/ 72 h 283"/>
                <a:gd name="T32" fmla="*/ 105 w 190"/>
                <a:gd name="T33" fmla="*/ 89 h 283"/>
                <a:gd name="T34" fmla="*/ 105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5 w 190"/>
                <a:gd name="T43" fmla="*/ 116 h 283"/>
                <a:gd name="T44" fmla="*/ 105 w 190"/>
                <a:gd name="T45" fmla="*/ 220 h 283"/>
                <a:gd name="T46" fmla="*/ 97 w 190"/>
                <a:gd name="T47" fmla="*/ 226 h 283"/>
                <a:gd name="T48" fmla="*/ 86 w 190"/>
                <a:gd name="T49" fmla="*/ 235 h 283"/>
                <a:gd name="T50" fmla="*/ 105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7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6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1 w 190"/>
                <a:gd name="T107" fmla="*/ 25 h 283"/>
                <a:gd name="T108" fmla="*/ 133 w 190"/>
                <a:gd name="T109" fmla="*/ 19 h 283"/>
                <a:gd name="T110" fmla="*/ 122 w 190"/>
                <a:gd name="T111" fmla="*/ 10 h 283"/>
                <a:gd name="T112" fmla="*/ 112 w 190"/>
                <a:gd name="T113" fmla="*/ 6 h 283"/>
                <a:gd name="T114" fmla="*/ 101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5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1" y="2"/>
                  </a:lnTo>
                  <a:lnTo>
                    <a:pt x="21" y="6"/>
                  </a:lnTo>
                  <a:lnTo>
                    <a:pt x="10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1" y="48"/>
                  </a:lnTo>
                  <a:lnTo>
                    <a:pt x="103" y="59"/>
                  </a:lnTo>
                  <a:lnTo>
                    <a:pt x="105" y="72"/>
                  </a:lnTo>
                  <a:lnTo>
                    <a:pt x="105" y="89"/>
                  </a:lnTo>
                  <a:lnTo>
                    <a:pt x="105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5" y="116"/>
                  </a:lnTo>
                  <a:lnTo>
                    <a:pt x="105" y="220"/>
                  </a:lnTo>
                  <a:lnTo>
                    <a:pt x="97" y="226"/>
                  </a:lnTo>
                  <a:lnTo>
                    <a:pt x="86" y="235"/>
                  </a:lnTo>
                  <a:lnTo>
                    <a:pt x="105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1" y="25"/>
                  </a:lnTo>
                  <a:lnTo>
                    <a:pt x="133" y="19"/>
                  </a:lnTo>
                  <a:lnTo>
                    <a:pt x="122" y="10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5" name="Freeform 382">
              <a:extLst>
                <a:ext uri="{FF2B5EF4-FFF2-40B4-BE49-F238E27FC236}">
                  <a16:creationId xmlns:a16="http://schemas.microsoft.com/office/drawing/2014/main" id="{54548A7A-7D6E-4E47-9B09-0A2894FFC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1050" y="3149600"/>
              <a:ext cx="942975" cy="377825"/>
            </a:xfrm>
            <a:custGeom>
              <a:avLst/>
              <a:gdLst>
                <a:gd name="T0" fmla="*/ 0 w 3069"/>
                <a:gd name="T1" fmla="*/ 0 h 1227"/>
                <a:gd name="T2" fmla="*/ 0 w 3069"/>
                <a:gd name="T3" fmla="*/ 1227 h 1227"/>
                <a:gd name="T4" fmla="*/ 3069 w 3069"/>
                <a:gd name="T5" fmla="*/ 0 h 1227"/>
                <a:gd name="T6" fmla="*/ 3069 w 3069"/>
                <a:gd name="T7" fmla="*/ 1227 h 1227"/>
                <a:gd name="T8" fmla="*/ 307 w 3069"/>
                <a:gd name="T9" fmla="*/ 1022 h 1227"/>
                <a:gd name="T10" fmla="*/ 2762 w 3069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9" h="1227">
                  <a:moveTo>
                    <a:pt x="0" y="0"/>
                  </a:moveTo>
                  <a:lnTo>
                    <a:pt x="0" y="1227"/>
                  </a:lnTo>
                  <a:moveTo>
                    <a:pt x="3069" y="0"/>
                  </a:moveTo>
                  <a:lnTo>
                    <a:pt x="3069" y="1227"/>
                  </a:lnTo>
                  <a:moveTo>
                    <a:pt x="307" y="1022"/>
                  </a:moveTo>
                  <a:lnTo>
                    <a:pt x="2762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6" name="Freeform 383">
              <a:extLst>
                <a:ext uri="{FF2B5EF4-FFF2-40B4-BE49-F238E27FC236}">
                  <a16:creationId xmlns:a16="http://schemas.microsoft.com/office/drawing/2014/main" id="{63857136-7F48-744E-B9ED-7AB6DB9BA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1050" y="3448050"/>
              <a:ext cx="95250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7" name="Freeform 384">
              <a:extLst>
                <a:ext uri="{FF2B5EF4-FFF2-40B4-BE49-F238E27FC236}">
                  <a16:creationId xmlns:a16="http://schemas.microsoft.com/office/drawing/2014/main" id="{6EF2647C-788F-A948-84C2-EC66FD084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3448050"/>
              <a:ext cx="95250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8" name="Freeform 385">
              <a:extLst>
                <a:ext uri="{FF2B5EF4-FFF2-40B4-BE49-F238E27FC236}">
                  <a16:creationId xmlns:a16="http://schemas.microsoft.com/office/drawing/2014/main" id="{DB7B47FF-B1AE-4248-97C4-84D962D76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3641725"/>
              <a:ext cx="17463" cy="3175"/>
            </a:xfrm>
            <a:custGeom>
              <a:avLst/>
              <a:gdLst>
                <a:gd name="T0" fmla="*/ 41 w 60"/>
                <a:gd name="T1" fmla="*/ 0 h 14"/>
                <a:gd name="T2" fmla="*/ 28 w 60"/>
                <a:gd name="T3" fmla="*/ 6 h 14"/>
                <a:gd name="T4" fmla="*/ 20 w 60"/>
                <a:gd name="T5" fmla="*/ 10 h 14"/>
                <a:gd name="T6" fmla="*/ 9 w 60"/>
                <a:gd name="T7" fmla="*/ 12 h 14"/>
                <a:gd name="T8" fmla="*/ 0 w 60"/>
                <a:gd name="T9" fmla="*/ 14 h 14"/>
                <a:gd name="T10" fmla="*/ 45 w 60"/>
                <a:gd name="T11" fmla="*/ 14 h 14"/>
                <a:gd name="T12" fmla="*/ 60 w 60"/>
                <a:gd name="T13" fmla="*/ 4 h 14"/>
                <a:gd name="T14" fmla="*/ 41 w 60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4">
                  <a:moveTo>
                    <a:pt x="41" y="0"/>
                  </a:moveTo>
                  <a:lnTo>
                    <a:pt x="28" y="6"/>
                  </a:lnTo>
                  <a:lnTo>
                    <a:pt x="20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9" name="Freeform 386">
              <a:extLst>
                <a:ext uri="{FF2B5EF4-FFF2-40B4-BE49-F238E27FC236}">
                  <a16:creationId xmlns:a16="http://schemas.microsoft.com/office/drawing/2014/main" id="{AA5C1659-3FD8-C24C-A47A-506595030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3636963"/>
              <a:ext cx="9525" cy="7938"/>
            </a:xfrm>
            <a:custGeom>
              <a:avLst/>
              <a:gdLst>
                <a:gd name="T0" fmla="*/ 32 w 32"/>
                <a:gd name="T1" fmla="*/ 0 h 27"/>
                <a:gd name="T2" fmla="*/ 24 w 32"/>
                <a:gd name="T3" fmla="*/ 8 h 27"/>
                <a:gd name="T4" fmla="*/ 15 w 32"/>
                <a:gd name="T5" fmla="*/ 17 h 27"/>
                <a:gd name="T6" fmla="*/ 9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4" y="8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0" name="Freeform 387">
              <a:extLst>
                <a:ext uri="{FF2B5EF4-FFF2-40B4-BE49-F238E27FC236}">
                  <a16:creationId xmlns:a16="http://schemas.microsoft.com/office/drawing/2014/main" id="{51269E0E-0F8C-D043-BD6B-1BE528EE3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03625"/>
              <a:ext cx="46038" cy="52388"/>
            </a:xfrm>
            <a:custGeom>
              <a:avLst/>
              <a:gdLst>
                <a:gd name="T0" fmla="*/ 108 w 151"/>
                <a:gd name="T1" fmla="*/ 0 h 169"/>
                <a:gd name="T2" fmla="*/ 98 w 151"/>
                <a:gd name="T3" fmla="*/ 4 h 169"/>
                <a:gd name="T4" fmla="*/ 85 w 151"/>
                <a:gd name="T5" fmla="*/ 10 h 169"/>
                <a:gd name="T6" fmla="*/ 77 w 151"/>
                <a:gd name="T7" fmla="*/ 15 h 169"/>
                <a:gd name="T8" fmla="*/ 66 w 151"/>
                <a:gd name="T9" fmla="*/ 19 h 169"/>
                <a:gd name="T10" fmla="*/ 60 w 151"/>
                <a:gd name="T11" fmla="*/ 23 h 169"/>
                <a:gd name="T12" fmla="*/ 51 w 151"/>
                <a:gd name="T13" fmla="*/ 27 h 169"/>
                <a:gd name="T14" fmla="*/ 43 w 151"/>
                <a:gd name="T15" fmla="*/ 34 h 169"/>
                <a:gd name="T16" fmla="*/ 32 w 151"/>
                <a:gd name="T17" fmla="*/ 40 h 169"/>
                <a:gd name="T18" fmla="*/ 24 w 151"/>
                <a:gd name="T19" fmla="*/ 49 h 169"/>
                <a:gd name="T20" fmla="*/ 15 w 151"/>
                <a:gd name="T21" fmla="*/ 57 h 169"/>
                <a:gd name="T22" fmla="*/ 9 w 151"/>
                <a:gd name="T23" fmla="*/ 66 h 169"/>
                <a:gd name="T24" fmla="*/ 5 w 151"/>
                <a:gd name="T25" fmla="*/ 76 h 169"/>
                <a:gd name="T26" fmla="*/ 3 w 151"/>
                <a:gd name="T27" fmla="*/ 87 h 169"/>
                <a:gd name="T28" fmla="*/ 0 w 151"/>
                <a:gd name="T29" fmla="*/ 99 h 169"/>
                <a:gd name="T30" fmla="*/ 0 w 151"/>
                <a:gd name="T31" fmla="*/ 108 h 169"/>
                <a:gd name="T32" fmla="*/ 3 w 151"/>
                <a:gd name="T33" fmla="*/ 121 h 169"/>
                <a:gd name="T34" fmla="*/ 7 w 151"/>
                <a:gd name="T35" fmla="*/ 131 h 169"/>
                <a:gd name="T36" fmla="*/ 11 w 151"/>
                <a:gd name="T37" fmla="*/ 140 h 169"/>
                <a:gd name="T38" fmla="*/ 20 w 151"/>
                <a:gd name="T39" fmla="*/ 150 h 169"/>
                <a:gd name="T40" fmla="*/ 22 w 151"/>
                <a:gd name="T41" fmla="*/ 152 h 169"/>
                <a:gd name="T42" fmla="*/ 32 w 151"/>
                <a:gd name="T43" fmla="*/ 159 h 169"/>
                <a:gd name="T44" fmla="*/ 41 w 151"/>
                <a:gd name="T45" fmla="*/ 165 h 169"/>
                <a:gd name="T46" fmla="*/ 53 w 151"/>
                <a:gd name="T47" fmla="*/ 167 h 169"/>
                <a:gd name="T48" fmla="*/ 64 w 151"/>
                <a:gd name="T49" fmla="*/ 169 h 169"/>
                <a:gd name="T50" fmla="*/ 77 w 151"/>
                <a:gd name="T51" fmla="*/ 167 h 169"/>
                <a:gd name="T52" fmla="*/ 87 w 151"/>
                <a:gd name="T53" fmla="*/ 165 h 169"/>
                <a:gd name="T54" fmla="*/ 98 w 151"/>
                <a:gd name="T55" fmla="*/ 161 h 169"/>
                <a:gd name="T56" fmla="*/ 100 w 151"/>
                <a:gd name="T57" fmla="*/ 161 h 169"/>
                <a:gd name="T58" fmla="*/ 106 w 151"/>
                <a:gd name="T59" fmla="*/ 157 h 169"/>
                <a:gd name="T60" fmla="*/ 115 w 151"/>
                <a:gd name="T61" fmla="*/ 152 h 169"/>
                <a:gd name="T62" fmla="*/ 123 w 151"/>
                <a:gd name="T63" fmla="*/ 144 h 169"/>
                <a:gd name="T64" fmla="*/ 136 w 151"/>
                <a:gd name="T65" fmla="*/ 135 h 169"/>
                <a:gd name="T66" fmla="*/ 91 w 151"/>
                <a:gd name="T67" fmla="*/ 135 h 169"/>
                <a:gd name="T68" fmla="*/ 83 w 151"/>
                <a:gd name="T69" fmla="*/ 133 h 169"/>
                <a:gd name="T70" fmla="*/ 72 w 151"/>
                <a:gd name="T71" fmla="*/ 129 h 169"/>
                <a:gd name="T72" fmla="*/ 64 w 151"/>
                <a:gd name="T73" fmla="*/ 121 h 169"/>
                <a:gd name="T74" fmla="*/ 62 w 151"/>
                <a:gd name="T75" fmla="*/ 118 h 169"/>
                <a:gd name="T76" fmla="*/ 56 w 151"/>
                <a:gd name="T77" fmla="*/ 108 h 169"/>
                <a:gd name="T78" fmla="*/ 51 w 151"/>
                <a:gd name="T79" fmla="*/ 97 h 169"/>
                <a:gd name="T80" fmla="*/ 51 w 151"/>
                <a:gd name="T81" fmla="*/ 85 h 169"/>
                <a:gd name="T82" fmla="*/ 51 w 151"/>
                <a:gd name="T83" fmla="*/ 76 h 169"/>
                <a:gd name="T84" fmla="*/ 53 w 151"/>
                <a:gd name="T85" fmla="*/ 66 h 169"/>
                <a:gd name="T86" fmla="*/ 60 w 151"/>
                <a:gd name="T87" fmla="*/ 55 h 169"/>
                <a:gd name="T88" fmla="*/ 64 w 151"/>
                <a:gd name="T89" fmla="*/ 49 h 169"/>
                <a:gd name="T90" fmla="*/ 72 w 151"/>
                <a:gd name="T91" fmla="*/ 42 h 169"/>
                <a:gd name="T92" fmla="*/ 81 w 151"/>
                <a:gd name="T93" fmla="*/ 34 h 169"/>
                <a:gd name="T94" fmla="*/ 94 w 151"/>
                <a:gd name="T95" fmla="*/ 27 h 169"/>
                <a:gd name="T96" fmla="*/ 96 w 151"/>
                <a:gd name="T97" fmla="*/ 27 h 169"/>
                <a:gd name="T98" fmla="*/ 102 w 151"/>
                <a:gd name="T99" fmla="*/ 23 h 169"/>
                <a:gd name="T100" fmla="*/ 111 w 151"/>
                <a:gd name="T101" fmla="*/ 19 h 169"/>
                <a:gd name="T102" fmla="*/ 121 w 151"/>
                <a:gd name="T103" fmla="*/ 15 h 169"/>
                <a:gd name="T104" fmla="*/ 136 w 151"/>
                <a:gd name="T105" fmla="*/ 8 h 169"/>
                <a:gd name="T106" fmla="*/ 151 w 151"/>
                <a:gd name="T107" fmla="*/ 2 h 169"/>
                <a:gd name="T108" fmla="*/ 108 w 151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3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3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20" y="150"/>
                  </a:lnTo>
                  <a:lnTo>
                    <a:pt x="22" y="152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6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4" y="27"/>
                  </a:lnTo>
                  <a:lnTo>
                    <a:pt x="96" y="27"/>
                  </a:lnTo>
                  <a:lnTo>
                    <a:pt x="102" y="23"/>
                  </a:lnTo>
                  <a:lnTo>
                    <a:pt x="111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1" name="Freeform 388">
              <a:extLst>
                <a:ext uri="{FF2B5EF4-FFF2-40B4-BE49-F238E27FC236}">
                  <a16:creationId xmlns:a16="http://schemas.microsoft.com/office/drawing/2014/main" id="{3C2B539F-1389-C141-8DC6-7965ACE6B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3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3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2" name="Freeform 389">
              <a:extLst>
                <a:ext uri="{FF2B5EF4-FFF2-40B4-BE49-F238E27FC236}">
                  <a16:creationId xmlns:a16="http://schemas.microsoft.com/office/drawing/2014/main" id="{0CC0C7BA-56BA-3C4C-A633-750AB29F0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5" y="3568700"/>
              <a:ext cx="58738" cy="87313"/>
            </a:xfrm>
            <a:custGeom>
              <a:avLst/>
              <a:gdLst>
                <a:gd name="T0" fmla="*/ 66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2 w 190"/>
                <a:gd name="T7" fmla="*/ 2 h 283"/>
                <a:gd name="T8" fmla="*/ 21 w 190"/>
                <a:gd name="T9" fmla="*/ 6 h 283"/>
                <a:gd name="T10" fmla="*/ 11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5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2 w 190"/>
                <a:gd name="T27" fmla="*/ 48 h 283"/>
                <a:gd name="T28" fmla="*/ 104 w 190"/>
                <a:gd name="T29" fmla="*/ 59 h 283"/>
                <a:gd name="T30" fmla="*/ 106 w 190"/>
                <a:gd name="T31" fmla="*/ 72 h 283"/>
                <a:gd name="T32" fmla="*/ 106 w 190"/>
                <a:gd name="T33" fmla="*/ 89 h 283"/>
                <a:gd name="T34" fmla="*/ 106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6 w 190"/>
                <a:gd name="T43" fmla="*/ 116 h 283"/>
                <a:gd name="T44" fmla="*/ 106 w 190"/>
                <a:gd name="T45" fmla="*/ 220 h 283"/>
                <a:gd name="T46" fmla="*/ 97 w 190"/>
                <a:gd name="T47" fmla="*/ 226 h 283"/>
                <a:gd name="T48" fmla="*/ 87 w 190"/>
                <a:gd name="T49" fmla="*/ 235 h 283"/>
                <a:gd name="T50" fmla="*/ 106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8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7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2 w 190"/>
                <a:gd name="T107" fmla="*/ 25 h 283"/>
                <a:gd name="T108" fmla="*/ 133 w 190"/>
                <a:gd name="T109" fmla="*/ 19 h 283"/>
                <a:gd name="T110" fmla="*/ 123 w 190"/>
                <a:gd name="T111" fmla="*/ 10 h 283"/>
                <a:gd name="T112" fmla="*/ 112 w 190"/>
                <a:gd name="T113" fmla="*/ 6 h 283"/>
                <a:gd name="T114" fmla="*/ 102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6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6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FF431CF-C0B8-5247-B2AC-2602E64C5A2B}"/>
                </a:ext>
              </a:extLst>
            </p:cNvPr>
            <p:cNvSpPr/>
            <p:nvPr/>
          </p:nvSpPr>
          <p:spPr>
            <a:xfrm>
              <a:off x="5022911" y="2189288"/>
              <a:ext cx="2298577" cy="465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ADDAE3FF-27D7-924A-96D7-520D0CF6FCF6}"/>
                </a:ext>
              </a:extLst>
            </p:cNvPr>
            <p:cNvSpPr txBox="1"/>
            <p:nvPr/>
          </p:nvSpPr>
          <p:spPr>
            <a:xfrm>
              <a:off x="5676192" y="22693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7E29B2B-B47C-2B4F-8CA5-B81C0078640C}"/>
                </a:ext>
              </a:extLst>
            </p:cNvPr>
            <p:cNvSpPr txBox="1"/>
            <p:nvPr/>
          </p:nvSpPr>
          <p:spPr>
            <a:xfrm>
              <a:off x="6632775" y="227445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6A96C7E3-E71E-1D47-B826-84CA12981CE4}"/>
              </a:ext>
            </a:extLst>
          </p:cNvPr>
          <p:cNvCxnSpPr>
            <a:cxnSpLocks/>
          </p:cNvCxnSpPr>
          <p:nvPr/>
        </p:nvCxnSpPr>
        <p:spPr>
          <a:xfrm>
            <a:off x="2252164" y="339605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id="{0C8A097F-2733-624C-8133-AC378D3AB08D}"/>
                  </a:ext>
                </a:extLst>
              </p:cNvPr>
              <p:cNvSpPr txBox="1"/>
              <p:nvPr/>
            </p:nvSpPr>
            <p:spPr>
              <a:xfrm>
                <a:off x="796640" y="3226777"/>
                <a:ext cx="7860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𝑽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𝑮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id="{0C8A097F-2733-624C-8133-AC378D3AB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40" y="3226777"/>
                <a:ext cx="786075" cy="338554"/>
              </a:xfrm>
              <a:prstGeom prst="rect">
                <a:avLst/>
              </a:prstGeom>
              <a:blipFill>
                <a:blip r:embed="rId3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388A084B-64E5-7748-A3AC-E60E399237FF}"/>
              </a:ext>
            </a:extLst>
          </p:cNvPr>
          <p:cNvCxnSpPr>
            <a:cxnSpLocks/>
          </p:cNvCxnSpPr>
          <p:nvPr/>
        </p:nvCxnSpPr>
        <p:spPr>
          <a:xfrm>
            <a:off x="2252164" y="4045219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357526D6-1B41-F544-9A3F-A7AB3C159996}"/>
              </a:ext>
            </a:extLst>
          </p:cNvPr>
          <p:cNvCxnSpPr>
            <a:cxnSpLocks/>
          </p:cNvCxnSpPr>
          <p:nvPr/>
        </p:nvCxnSpPr>
        <p:spPr>
          <a:xfrm>
            <a:off x="2252164" y="473101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504AA85C-7305-D042-A2DE-01AB02FE3B6F}"/>
                  </a:ext>
                </a:extLst>
              </p:cNvPr>
              <p:cNvSpPr txBox="1"/>
              <p:nvPr/>
            </p:nvSpPr>
            <p:spPr>
              <a:xfrm>
                <a:off x="741221" y="3881803"/>
                <a:ext cx="8414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𝑩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504AA85C-7305-D042-A2DE-01AB02FE3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1" y="3881803"/>
                <a:ext cx="841494" cy="338554"/>
              </a:xfrm>
              <a:prstGeom prst="rect">
                <a:avLst/>
              </a:prstGeom>
              <a:blipFill>
                <a:blip r:embed="rId4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9" name="TextBox 808">
                <a:extLst>
                  <a:ext uri="{FF2B5EF4-FFF2-40B4-BE49-F238E27FC236}">
                    <a16:creationId xmlns:a16="http://schemas.microsoft.com/office/drawing/2014/main" id="{E9127F06-EBCE-354F-AF85-CB2A4595D454}"/>
                  </a:ext>
                </a:extLst>
              </p:cNvPr>
              <p:cNvSpPr txBox="1"/>
              <p:nvPr/>
            </p:nvSpPr>
            <p:spPr>
              <a:xfrm>
                <a:off x="737025" y="4536830"/>
                <a:ext cx="8414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𝑪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9" name="TextBox 808">
                <a:extLst>
                  <a:ext uri="{FF2B5EF4-FFF2-40B4-BE49-F238E27FC236}">
                    <a16:creationId xmlns:a16="http://schemas.microsoft.com/office/drawing/2014/main" id="{E9127F06-EBCE-354F-AF85-CB2A4595D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25" y="4536830"/>
                <a:ext cx="841494" cy="338554"/>
              </a:xfrm>
              <a:prstGeom prst="rect">
                <a:avLst/>
              </a:prstGeom>
              <a:blipFill>
                <a:blip r:embed="rId5"/>
                <a:stretch>
                  <a:fillRect t="-7407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4" name="TextBox 413">
            <a:extLst>
              <a:ext uri="{FF2B5EF4-FFF2-40B4-BE49-F238E27FC236}">
                <a16:creationId xmlns:a16="http://schemas.microsoft.com/office/drawing/2014/main" id="{D7F97C41-B793-B04E-8ADB-21C875DD3DF1}"/>
              </a:ext>
            </a:extLst>
          </p:cNvPr>
          <p:cNvSpPr txBox="1"/>
          <p:nvPr/>
        </p:nvSpPr>
        <p:spPr>
          <a:xfrm>
            <a:off x="3380496" y="2364640"/>
            <a:ext cx="3193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Times New Roman" pitchFamily="18" charset="0"/>
                <a:cs typeface="Times New Roman" pitchFamily="18" charset="0"/>
              </a:rPr>
              <a:t>G</a:t>
            </a:r>
            <a:endParaRPr lang="de-DE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E86F0BA0-A304-3A44-AA18-47A041157671}"/>
              </a:ext>
            </a:extLst>
          </p:cNvPr>
          <p:cNvCxnSpPr>
            <a:cxnSpLocks/>
          </p:cNvCxnSpPr>
          <p:nvPr/>
        </p:nvCxnSpPr>
        <p:spPr>
          <a:xfrm>
            <a:off x="3538331" y="2287136"/>
            <a:ext cx="0" cy="88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6" name="Picture 2">
            <a:extLst>
              <a:ext uri="{FF2B5EF4-FFF2-40B4-BE49-F238E27FC236}">
                <a16:creationId xmlns:a16="http://schemas.microsoft.com/office/drawing/2014/main" id="{15CA8C2B-F8BA-744C-B2B6-DDD19B25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817" y="2779941"/>
            <a:ext cx="1692399" cy="1937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190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D1C4F6-5AE2-CA45-B167-7E702B6BF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81556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Un groupe mobile de charges dont les positions relatives et les intensités sont fixes.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i="1" dirty="0"/>
              <a:t>Intéressant: trouver la position d’un train de charges qui maximise l’effort statique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88C383-E3F7-1149-85BC-A1CFF827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Train de charges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DA2424-A6A9-514C-A56B-23E269607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B272B6-2BCA-D74C-B22B-F73514D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54E96-B273-9B4A-918B-497F32CB0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064A7F-7270-294E-BE89-0DF66B8A571B}"/>
              </a:ext>
            </a:extLst>
          </p:cNvPr>
          <p:cNvGrpSpPr/>
          <p:nvPr/>
        </p:nvGrpSpPr>
        <p:grpSpPr>
          <a:xfrm>
            <a:off x="2606019" y="3278821"/>
            <a:ext cx="4324074" cy="859521"/>
            <a:chOff x="1562149" y="4694541"/>
            <a:chExt cx="4773060" cy="948768"/>
          </a:xfrm>
        </p:grpSpPr>
        <p:sp>
          <p:nvSpPr>
            <p:cNvPr id="9" name="Isosceles Triangle 19">
              <a:extLst>
                <a:ext uri="{FF2B5EF4-FFF2-40B4-BE49-F238E27FC236}">
                  <a16:creationId xmlns:a16="http://schemas.microsoft.com/office/drawing/2014/main" id="{49A609C6-979B-824C-848B-12DED3C40F9D}"/>
                </a:ext>
              </a:extLst>
            </p:cNvPr>
            <p:cNvSpPr/>
            <p:nvPr/>
          </p:nvSpPr>
          <p:spPr>
            <a:xfrm>
              <a:off x="1705025" y="5337497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F3B4E6C-C4BF-994B-81F1-51BD949AA6E8}"/>
                </a:ext>
              </a:extLst>
            </p:cNvPr>
            <p:cNvCxnSpPr/>
            <p:nvPr/>
          </p:nvCxnSpPr>
          <p:spPr>
            <a:xfrm>
              <a:off x="1562149" y="5641721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Isosceles Triangle 21">
              <a:extLst>
                <a:ext uri="{FF2B5EF4-FFF2-40B4-BE49-F238E27FC236}">
                  <a16:creationId xmlns:a16="http://schemas.microsoft.com/office/drawing/2014/main" id="{E1C15214-9203-164C-B195-D1EA98539D3D}"/>
                </a:ext>
              </a:extLst>
            </p:cNvPr>
            <p:cNvSpPr/>
            <p:nvPr/>
          </p:nvSpPr>
          <p:spPr>
            <a:xfrm>
              <a:off x="5906581" y="5326667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61AFAB-C723-FE4D-A8D1-3B8E41A7E07B}"/>
                </a:ext>
              </a:extLst>
            </p:cNvPr>
            <p:cNvCxnSpPr/>
            <p:nvPr/>
          </p:nvCxnSpPr>
          <p:spPr>
            <a:xfrm>
              <a:off x="5763705" y="5630891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E6831B4-8874-5748-93C5-C90F9B15B6F8}"/>
                </a:ext>
              </a:extLst>
            </p:cNvPr>
            <p:cNvSpPr/>
            <p:nvPr/>
          </p:nvSpPr>
          <p:spPr>
            <a:xfrm>
              <a:off x="5952206" y="552451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0AA92C7-2FD8-0A4A-8ED2-E796979C00BB}"/>
                </a:ext>
              </a:extLst>
            </p:cNvPr>
            <p:cNvSpPr/>
            <p:nvPr/>
          </p:nvSpPr>
          <p:spPr>
            <a:xfrm>
              <a:off x="6091187" y="5526541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51994EB-7F76-1246-8A60-34C380EC27D7}"/>
                </a:ext>
              </a:extLst>
            </p:cNvPr>
            <p:cNvCxnSpPr/>
            <p:nvPr/>
          </p:nvCxnSpPr>
          <p:spPr>
            <a:xfrm rot="5400000">
              <a:off x="3538150" y="4979498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6D8DBF-53E2-A141-A7A7-2F286A536A06}"/>
                </a:ext>
              </a:extLst>
            </p:cNvPr>
            <p:cNvSpPr/>
            <p:nvPr/>
          </p:nvSpPr>
          <p:spPr>
            <a:xfrm>
              <a:off x="1850181" y="5266059"/>
              <a:ext cx="4214842" cy="803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0E8195-73C5-6345-B7DC-04B37B82BA74}"/>
                </a:ext>
              </a:extLst>
            </p:cNvPr>
            <p:cNvSpPr/>
            <p:nvPr/>
          </p:nvSpPr>
          <p:spPr>
            <a:xfrm>
              <a:off x="3666376" y="4954871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2C761AA-DE36-274A-A738-ABA5F18554C8}"/>
                </a:ext>
              </a:extLst>
            </p:cNvPr>
            <p:cNvCxnSpPr/>
            <p:nvPr/>
          </p:nvCxnSpPr>
          <p:spPr>
            <a:xfrm>
              <a:off x="1850181" y="5083623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30CB59-1429-AF4D-B314-64B358CC1CAB}"/>
                </a:ext>
              </a:extLst>
            </p:cNvPr>
            <p:cNvSpPr txBox="1"/>
            <p:nvPr/>
          </p:nvSpPr>
          <p:spPr>
            <a:xfrm>
              <a:off x="2343597" y="4694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455D939-0C5D-424C-AEDB-10F91FCC635A}"/>
                </a:ext>
              </a:extLst>
            </p:cNvPr>
            <p:cNvCxnSpPr/>
            <p:nvPr/>
          </p:nvCxnSpPr>
          <p:spPr>
            <a:xfrm rot="5400000">
              <a:off x="2648250" y="4970261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72EF4B3-8F36-9C41-B6F5-E32B7CB03040}"/>
                </a:ext>
              </a:extLst>
            </p:cNvPr>
            <p:cNvSpPr/>
            <p:nvPr/>
          </p:nvSpPr>
          <p:spPr>
            <a:xfrm>
              <a:off x="2776476" y="4945634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171900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18718"/>
                <a:ext cx="7726363" cy="455337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dirty="0"/>
                  <a:t>Trouver la position du train de charges qui maximise le moment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/>
                  <a:t> 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r>
                  <a:rPr lang="fr-FR" sz="1600" i="1" dirty="0"/>
                  <a:t>Il faut trouver la position des charges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600" i="1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1600" i="1" dirty="0"/>
                  <a:t> qui maximise leur travail virtuel</a:t>
                </a:r>
                <a:endParaRPr lang="fr-FR" sz="1600" dirty="0"/>
              </a:p>
              <a:p>
                <a:pPr marL="342900" lvl="1" indent="0">
                  <a:buNone/>
                </a:pPr>
                <a:endParaRPr lang="fr-FR" sz="1200" dirty="0">
                  <a:sym typeface="Wingdings" pitchFamily="2" charset="2"/>
                </a:endParaRPr>
              </a:p>
              <a:p>
                <a:pPr marL="342900" lvl="1" indent="0">
                  <a:buNone/>
                </a:pPr>
                <a:endParaRPr lang="fr-FR" sz="12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18718"/>
                <a:ext cx="7726363" cy="4553370"/>
              </a:xfrm>
              <a:blipFill>
                <a:blip r:embed="rId3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8BCE759-B8E8-394C-B41B-027E3029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9C63B-3E4E-2D49-B39B-AE9D8D55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F158A-9DC7-434B-90A8-F0C72607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23F6B-933A-5A4E-83BB-37AB509C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C947D5-BD48-7E45-A950-8F76C897E8E9}"/>
              </a:ext>
            </a:extLst>
          </p:cNvPr>
          <p:cNvGrpSpPr/>
          <p:nvPr/>
        </p:nvGrpSpPr>
        <p:grpSpPr>
          <a:xfrm>
            <a:off x="1088406" y="1049859"/>
            <a:ext cx="5172851" cy="3051586"/>
            <a:chOff x="1088406" y="1288152"/>
            <a:chExt cx="5172851" cy="3051586"/>
          </a:xfrm>
        </p:grpSpPr>
        <p:sp>
          <p:nvSpPr>
            <p:cNvPr id="423" name="Isosceles Triangle 6">
              <a:extLst>
                <a:ext uri="{FF2B5EF4-FFF2-40B4-BE49-F238E27FC236}">
                  <a16:creationId xmlns:a16="http://schemas.microsoft.com/office/drawing/2014/main" id="{0313B34D-4B7A-EE40-8A7D-2490C453750D}"/>
                </a:ext>
              </a:extLst>
            </p:cNvPr>
            <p:cNvSpPr/>
            <p:nvPr/>
          </p:nvSpPr>
          <p:spPr>
            <a:xfrm>
              <a:off x="2631080" y="2356205"/>
              <a:ext cx="205588" cy="2055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8523C65-EC46-3B47-929A-7B35AC282334}"/>
                </a:ext>
              </a:extLst>
            </p:cNvPr>
            <p:cNvCxnSpPr/>
            <p:nvPr/>
          </p:nvCxnSpPr>
          <p:spPr>
            <a:xfrm>
              <a:off x="2528286" y="2575083"/>
              <a:ext cx="411176" cy="1143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Isosceles Triangle 8">
              <a:extLst>
                <a:ext uri="{FF2B5EF4-FFF2-40B4-BE49-F238E27FC236}">
                  <a16:creationId xmlns:a16="http://schemas.microsoft.com/office/drawing/2014/main" id="{FD852228-A1FA-2043-9C71-0BE3FF253550}"/>
                </a:ext>
              </a:extLst>
            </p:cNvPr>
            <p:cNvSpPr/>
            <p:nvPr/>
          </p:nvSpPr>
          <p:spPr>
            <a:xfrm>
              <a:off x="5653940" y="2348414"/>
              <a:ext cx="205588" cy="14401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4CF5D8CA-3029-EB43-A315-FBF3688310A4}"/>
                </a:ext>
              </a:extLst>
            </p:cNvPr>
            <p:cNvCxnSpPr/>
            <p:nvPr/>
          </p:nvCxnSpPr>
          <p:spPr>
            <a:xfrm>
              <a:off x="5551146" y="2567291"/>
              <a:ext cx="411176" cy="1143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88D1775-8B17-8B49-AF8D-6A690EA67AEA}"/>
                </a:ext>
              </a:extLst>
            </p:cNvPr>
            <p:cNvSpPr/>
            <p:nvPr/>
          </p:nvSpPr>
          <p:spPr>
            <a:xfrm>
              <a:off x="5686766" y="2490760"/>
              <a:ext cx="51801" cy="5180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4D9A3848-7A77-5548-9205-F6A40EE6A300}"/>
                </a:ext>
              </a:extLst>
            </p:cNvPr>
            <p:cNvSpPr/>
            <p:nvPr/>
          </p:nvSpPr>
          <p:spPr>
            <a:xfrm>
              <a:off x="5786757" y="2492215"/>
              <a:ext cx="51801" cy="5180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29" name="Straight Arrow Connector 428">
              <a:extLst>
                <a:ext uri="{FF2B5EF4-FFF2-40B4-BE49-F238E27FC236}">
                  <a16:creationId xmlns:a16="http://schemas.microsoft.com/office/drawing/2014/main" id="{EC3BDA5C-8F50-934C-9470-98B40C38F1C6}"/>
                </a:ext>
              </a:extLst>
            </p:cNvPr>
            <p:cNvCxnSpPr/>
            <p:nvPr/>
          </p:nvCxnSpPr>
          <p:spPr>
            <a:xfrm>
              <a:off x="3853541" y="1682468"/>
              <a:ext cx="853" cy="6027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DA95CD98-565D-F442-852A-D7E3F8B06C9F}"/>
                </a:ext>
              </a:extLst>
            </p:cNvPr>
            <p:cNvSpPr/>
            <p:nvPr/>
          </p:nvSpPr>
          <p:spPr>
            <a:xfrm>
              <a:off x="2735514" y="2304808"/>
              <a:ext cx="3032419" cy="578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0A8E4705-B8D2-F14D-8B96-4FAEFEA44B42}"/>
                </a:ext>
              </a:extLst>
            </p:cNvPr>
            <p:cNvSpPr/>
            <p:nvPr/>
          </p:nvSpPr>
          <p:spPr>
            <a:xfrm>
              <a:off x="3750498" y="2070171"/>
              <a:ext cx="206086" cy="2109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432" name="Straight Arrow Connector 431">
              <a:extLst>
                <a:ext uri="{FF2B5EF4-FFF2-40B4-BE49-F238E27FC236}">
                  <a16:creationId xmlns:a16="http://schemas.microsoft.com/office/drawing/2014/main" id="{D8197BA9-9D94-BB40-8ED1-F2E5B66A381F}"/>
                </a:ext>
              </a:extLst>
            </p:cNvPr>
            <p:cNvCxnSpPr/>
            <p:nvPr/>
          </p:nvCxnSpPr>
          <p:spPr>
            <a:xfrm rot="5400000">
              <a:off x="3309694" y="2091994"/>
              <a:ext cx="393442" cy="1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CC27F972-838E-984D-B512-0B8AF76BBD9E}"/>
                </a:ext>
              </a:extLst>
            </p:cNvPr>
            <p:cNvSpPr/>
            <p:nvPr/>
          </p:nvSpPr>
          <p:spPr>
            <a:xfrm>
              <a:off x="3401948" y="2074275"/>
              <a:ext cx="206086" cy="2109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989F4272-12FC-2E45-AA42-BC28A719D39A}"/>
                </a:ext>
              </a:extLst>
            </p:cNvPr>
            <p:cNvCxnSpPr/>
            <p:nvPr/>
          </p:nvCxnSpPr>
          <p:spPr>
            <a:xfrm rot="5400000" flipH="1" flipV="1">
              <a:off x="3803568" y="1500743"/>
              <a:ext cx="102794" cy="102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61593492-DF8A-DA4F-A27C-2BAD672642AC}"/>
                </a:ext>
              </a:extLst>
            </p:cNvPr>
            <p:cNvCxnSpPr/>
            <p:nvPr/>
          </p:nvCxnSpPr>
          <p:spPr>
            <a:xfrm>
              <a:off x="3462773" y="1552140"/>
              <a:ext cx="44358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7795B89-02AC-8E40-AEE2-0CFC62198B23}"/>
                </a:ext>
              </a:extLst>
            </p:cNvPr>
            <p:cNvCxnSpPr/>
            <p:nvPr/>
          </p:nvCxnSpPr>
          <p:spPr>
            <a:xfrm rot="5400000">
              <a:off x="3803568" y="1551569"/>
              <a:ext cx="102794" cy="11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F701C1DF-8578-FE49-9DBD-3DF4EB0E5484}"/>
                </a:ext>
              </a:extLst>
            </p:cNvPr>
            <p:cNvCxnSpPr/>
            <p:nvPr/>
          </p:nvCxnSpPr>
          <p:spPr>
            <a:xfrm rot="5400000" flipH="1" flipV="1">
              <a:off x="3433411" y="1500743"/>
              <a:ext cx="102794" cy="102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54EB563F-1F54-BC41-B665-7952ED736C1E}"/>
                </a:ext>
              </a:extLst>
            </p:cNvPr>
            <p:cNvCxnSpPr/>
            <p:nvPr/>
          </p:nvCxnSpPr>
          <p:spPr>
            <a:xfrm rot="5400000">
              <a:off x="3433411" y="1551569"/>
              <a:ext cx="102794" cy="11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51DCCEB2-1AEB-0948-AFE0-0956C53E3AE5}"/>
                </a:ext>
              </a:extLst>
            </p:cNvPr>
            <p:cNvSpPr txBox="1"/>
            <p:nvPr/>
          </p:nvSpPr>
          <p:spPr>
            <a:xfrm>
              <a:off x="3502807" y="1288152"/>
              <a:ext cx="345067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9BD0D395-3AE4-FF45-8F19-45AA84E6AE67}"/>
                </a:ext>
              </a:extLst>
            </p:cNvPr>
            <p:cNvSpPr txBox="1"/>
            <p:nvPr/>
          </p:nvSpPr>
          <p:spPr>
            <a:xfrm>
              <a:off x="3855537" y="1762983"/>
              <a:ext cx="770635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=60kN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E6293B21-3FC0-5D44-83C5-E32484A21D16}"/>
                </a:ext>
              </a:extLst>
            </p:cNvPr>
            <p:cNvSpPr txBox="1"/>
            <p:nvPr/>
          </p:nvSpPr>
          <p:spPr>
            <a:xfrm>
              <a:off x="2788622" y="1842311"/>
              <a:ext cx="770635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=40kN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0C1BAD8-73D0-884A-984E-1F4D7D0FE9AB}"/>
                </a:ext>
              </a:extLst>
            </p:cNvPr>
            <p:cNvCxnSpPr/>
            <p:nvPr/>
          </p:nvCxnSpPr>
          <p:spPr>
            <a:xfrm>
              <a:off x="4786921" y="2209260"/>
              <a:ext cx="0" cy="278307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FE18FEAE-4315-5946-BFD0-A606823E8E90}"/>
                </a:ext>
              </a:extLst>
            </p:cNvPr>
            <p:cNvSpPr txBox="1"/>
            <p:nvPr/>
          </p:nvSpPr>
          <p:spPr>
            <a:xfrm>
              <a:off x="4660519" y="1994845"/>
              <a:ext cx="225124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S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D939C844-ABAD-5541-A469-FACAE45BB6DF}"/>
                </a:ext>
              </a:extLst>
            </p:cNvPr>
            <p:cNvCxnSpPr/>
            <p:nvPr/>
          </p:nvCxnSpPr>
          <p:spPr>
            <a:xfrm rot="5400000">
              <a:off x="2681178" y="2784612"/>
              <a:ext cx="102794" cy="11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926FBA8B-AEAF-334E-9C99-44BDBA8A030B}"/>
                </a:ext>
              </a:extLst>
            </p:cNvPr>
            <p:cNvCxnSpPr/>
            <p:nvPr/>
          </p:nvCxnSpPr>
          <p:spPr>
            <a:xfrm>
              <a:off x="2681178" y="2784612"/>
              <a:ext cx="3178350" cy="126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E24D61F3-7F18-5143-A4F2-F9CBBA707D2D}"/>
                </a:ext>
              </a:extLst>
            </p:cNvPr>
            <p:cNvCxnSpPr/>
            <p:nvPr/>
          </p:nvCxnSpPr>
          <p:spPr>
            <a:xfrm rot="5400000">
              <a:off x="5720035" y="2797276"/>
              <a:ext cx="102794" cy="11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C22EFEC8-50B9-1B46-9544-F0643566C34E}"/>
                </a:ext>
              </a:extLst>
            </p:cNvPr>
            <p:cNvCxnSpPr/>
            <p:nvPr/>
          </p:nvCxnSpPr>
          <p:spPr>
            <a:xfrm rot="5400000" flipH="1" flipV="1">
              <a:off x="2681178" y="2733215"/>
              <a:ext cx="102794" cy="102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94556F48-0B36-FB42-8F99-34E4B9BAB6C8}"/>
                </a:ext>
              </a:extLst>
            </p:cNvPr>
            <p:cNvCxnSpPr/>
            <p:nvPr/>
          </p:nvCxnSpPr>
          <p:spPr>
            <a:xfrm rot="5400000" flipH="1" flipV="1">
              <a:off x="5720035" y="2745879"/>
              <a:ext cx="102794" cy="102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D91C8AF1-800B-0742-9F2B-C91059F90144}"/>
                </a:ext>
              </a:extLst>
            </p:cNvPr>
            <p:cNvSpPr txBox="1"/>
            <p:nvPr/>
          </p:nvSpPr>
          <p:spPr>
            <a:xfrm>
              <a:off x="3499688" y="2561733"/>
              <a:ext cx="428105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DDFEE50-C82F-0D42-8395-BF6488D8B617}"/>
                </a:ext>
              </a:extLst>
            </p:cNvPr>
            <p:cNvCxnSpPr/>
            <p:nvPr/>
          </p:nvCxnSpPr>
          <p:spPr>
            <a:xfrm rot="5400000">
              <a:off x="4721684" y="2790944"/>
              <a:ext cx="102794" cy="11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44915DFF-515C-854A-BC9D-E373BC184BB7}"/>
                </a:ext>
              </a:extLst>
            </p:cNvPr>
            <p:cNvCxnSpPr/>
            <p:nvPr/>
          </p:nvCxnSpPr>
          <p:spPr>
            <a:xfrm rot="5400000" flipH="1" flipV="1">
              <a:off x="4721684" y="2739547"/>
              <a:ext cx="102794" cy="102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34F58CF7-053A-1E40-AE8F-CA03B71F4771}"/>
                </a:ext>
              </a:extLst>
            </p:cNvPr>
            <p:cNvSpPr txBox="1"/>
            <p:nvPr/>
          </p:nvSpPr>
          <p:spPr>
            <a:xfrm>
              <a:off x="5123041" y="2562928"/>
              <a:ext cx="428105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10m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AF109B48-4F1D-C74B-90C5-06F5C12E5713}"/>
                </a:ext>
              </a:extLst>
            </p:cNvPr>
            <p:cNvCxnSpPr/>
            <p:nvPr/>
          </p:nvCxnSpPr>
          <p:spPr>
            <a:xfrm>
              <a:off x="2757904" y="3631474"/>
              <a:ext cx="3054754" cy="126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3D20C43F-2429-3A40-ADA8-446794B9C909}"/>
                </a:ext>
              </a:extLst>
            </p:cNvPr>
            <p:cNvCxnSpPr/>
            <p:nvPr/>
          </p:nvCxnSpPr>
          <p:spPr>
            <a:xfrm>
              <a:off x="2759047" y="3637806"/>
              <a:ext cx="2040507" cy="3563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C9AF2FC3-4326-574D-BDA1-89924B925519}"/>
                </a:ext>
              </a:extLst>
            </p:cNvPr>
            <p:cNvCxnSpPr/>
            <p:nvPr/>
          </p:nvCxnSpPr>
          <p:spPr>
            <a:xfrm flipV="1">
              <a:off x="4812821" y="3644138"/>
              <a:ext cx="983940" cy="3499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107B779D-83B2-4545-A67C-F668B40702D8}"/>
                </a:ext>
              </a:extLst>
            </p:cNvPr>
            <p:cNvSpPr/>
            <p:nvPr/>
          </p:nvSpPr>
          <p:spPr>
            <a:xfrm>
              <a:off x="4774166" y="3964657"/>
              <a:ext cx="62528" cy="6277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6E90244A-F8F0-5449-A577-5753699D8E39}"/>
                </a:ext>
              </a:extLst>
            </p:cNvPr>
            <p:cNvSpPr/>
            <p:nvPr/>
          </p:nvSpPr>
          <p:spPr>
            <a:xfrm>
              <a:off x="5107951" y="3910900"/>
              <a:ext cx="113437" cy="158411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B2EB15A3-2B03-6F44-86A1-3C89B68AD139}"/>
                </a:ext>
              </a:extLst>
            </p:cNvPr>
            <p:cNvSpPr txBox="1"/>
            <p:nvPr/>
          </p:nvSpPr>
          <p:spPr>
            <a:xfrm>
              <a:off x="4356064" y="3994123"/>
              <a:ext cx="345067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6D2F4B58-6602-D142-AE22-93BF34C8B277}"/>
                </a:ext>
              </a:extLst>
            </p:cNvPr>
            <p:cNvSpPr/>
            <p:nvPr/>
          </p:nvSpPr>
          <p:spPr>
            <a:xfrm rot="10800000">
              <a:off x="4862466" y="3778330"/>
              <a:ext cx="216884" cy="402338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ECCD5659-2C27-184B-8486-B31199BB8B12}"/>
                </a:ext>
              </a:extLst>
            </p:cNvPr>
            <p:cNvSpPr txBox="1"/>
            <p:nvPr/>
          </p:nvSpPr>
          <p:spPr>
            <a:xfrm>
              <a:off x="4836695" y="4074018"/>
              <a:ext cx="345067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7DE0DA14-CA5A-1345-BFFD-5149F1A80334}"/>
                </a:ext>
              </a:extLst>
            </p:cNvPr>
            <p:cNvCxnSpPr/>
            <p:nvPr/>
          </p:nvCxnSpPr>
          <p:spPr>
            <a:xfrm>
              <a:off x="4845728" y="4011638"/>
              <a:ext cx="640585" cy="11534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41BA3245-65E0-CA4A-A43B-260A798AF38F}"/>
                </a:ext>
              </a:extLst>
            </p:cNvPr>
            <p:cNvSpPr/>
            <p:nvPr/>
          </p:nvSpPr>
          <p:spPr>
            <a:xfrm>
              <a:off x="4530096" y="3804540"/>
              <a:ext cx="216884" cy="402338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E0F53ED8-ACE7-2246-8C0D-835776B52C86}"/>
                </a:ext>
              </a:extLst>
            </p:cNvPr>
            <p:cNvSpPr txBox="1"/>
            <p:nvPr/>
          </p:nvSpPr>
          <p:spPr>
            <a:xfrm>
              <a:off x="5237276" y="3855148"/>
              <a:ext cx="475390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 err="1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dq</a:t>
              </a:r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=1</a:t>
              </a:r>
              <a:endParaRPr lang="fr-CH" b="1" i="1" baseline="-25000" dirty="0">
                <a:solidFill>
                  <a:srgbClr val="FF000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4014F65D-5537-D545-8C0D-F00409BC6AD6}"/>
                </a:ext>
              </a:extLst>
            </p:cNvPr>
            <p:cNvSpPr txBox="1"/>
            <p:nvPr/>
          </p:nvSpPr>
          <p:spPr>
            <a:xfrm>
              <a:off x="1088406" y="3498614"/>
              <a:ext cx="114646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i="1" dirty="0">
                  <a:latin typeface="Arial" pitchFamily="34" charset="0"/>
                  <a:cs typeface="Arial" pitchFamily="34" charset="0"/>
                </a:rPr>
                <a:t>Déf. virtuelle</a:t>
              </a:r>
              <a:endParaRPr lang="de-DE" i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C58BB24-687A-234B-9014-2B18356E97A3}"/>
                </a:ext>
              </a:extLst>
            </p:cNvPr>
            <p:cNvCxnSpPr/>
            <p:nvPr/>
          </p:nvCxnSpPr>
          <p:spPr>
            <a:xfrm>
              <a:off x="5962322" y="3638308"/>
              <a:ext cx="0" cy="3105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6" name="TextBox 465">
              <a:extLst>
                <a:ext uri="{FF2B5EF4-FFF2-40B4-BE49-F238E27FC236}">
                  <a16:creationId xmlns:a16="http://schemas.microsoft.com/office/drawing/2014/main" id="{88FCDCA5-3590-0F44-8008-8B98A293489E}"/>
                </a:ext>
              </a:extLst>
            </p:cNvPr>
            <p:cNvSpPr txBox="1"/>
            <p:nvPr/>
          </p:nvSpPr>
          <p:spPr>
            <a:xfrm>
              <a:off x="5962322" y="3645180"/>
              <a:ext cx="298935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67" name="Straight Arrow Connector 466">
              <a:extLst>
                <a:ext uri="{FF2B5EF4-FFF2-40B4-BE49-F238E27FC236}">
                  <a16:creationId xmlns:a16="http://schemas.microsoft.com/office/drawing/2014/main" id="{AC6D3838-3E0E-CC44-927B-2EC242737337}"/>
                </a:ext>
              </a:extLst>
            </p:cNvPr>
            <p:cNvCxnSpPr/>
            <p:nvPr/>
          </p:nvCxnSpPr>
          <p:spPr>
            <a:xfrm>
              <a:off x="3859291" y="3037321"/>
              <a:ext cx="853" cy="6027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C37BE6AE-E58E-8F4B-88E7-DBF4E6264EB4}"/>
                </a:ext>
              </a:extLst>
            </p:cNvPr>
            <p:cNvSpPr/>
            <p:nvPr/>
          </p:nvSpPr>
          <p:spPr>
            <a:xfrm>
              <a:off x="3756248" y="3425024"/>
              <a:ext cx="206086" cy="2109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469" name="Straight Arrow Connector 468">
              <a:extLst>
                <a:ext uri="{FF2B5EF4-FFF2-40B4-BE49-F238E27FC236}">
                  <a16:creationId xmlns:a16="http://schemas.microsoft.com/office/drawing/2014/main" id="{396FA40A-7A2D-C24E-B540-A496D6FC89CC}"/>
                </a:ext>
              </a:extLst>
            </p:cNvPr>
            <p:cNvCxnSpPr/>
            <p:nvPr/>
          </p:nvCxnSpPr>
          <p:spPr>
            <a:xfrm rot="5400000">
              <a:off x="3315444" y="3446846"/>
              <a:ext cx="393442" cy="1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38C7A999-E497-DC49-B2ED-0D1184EEB277}"/>
                </a:ext>
              </a:extLst>
            </p:cNvPr>
            <p:cNvSpPr/>
            <p:nvPr/>
          </p:nvSpPr>
          <p:spPr>
            <a:xfrm>
              <a:off x="3407698" y="3429128"/>
              <a:ext cx="206086" cy="2109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aphicFrame>
        <p:nvGraphicFramePr>
          <p:cNvPr id="471" name="Object 470">
            <a:extLst>
              <a:ext uri="{FF2B5EF4-FFF2-40B4-BE49-F238E27FC236}">
                <a16:creationId xmlns:a16="http://schemas.microsoft.com/office/drawing/2014/main" id="{00CE5449-91D1-3848-8A95-49D1D25650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029788"/>
              </p:ext>
            </p:extLst>
          </p:nvPr>
        </p:nvGraphicFramePr>
        <p:xfrm>
          <a:off x="1075737" y="4285259"/>
          <a:ext cx="3312531" cy="267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4" imgW="4724280" imgH="380880" progId="Equation.3">
                  <p:embed/>
                </p:oleObj>
              </mc:Choice>
              <mc:Fallback>
                <p:oleObj name="Equation" r:id="rId4" imgW="4724280" imgH="380880" progId="Equation.3">
                  <p:embed/>
                  <p:pic>
                    <p:nvPicPr>
                      <p:cNvPr id="62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737" y="4285259"/>
                        <a:ext cx="3312531" cy="2671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755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Comment tracer la ligne d’influence d’une réaction d’appuis, d’une force de liaison ou d’un effort intérieur sans calculs</a:t>
            </a:r>
          </a:p>
          <a:p>
            <a:r>
              <a:rPr lang="fr-FR" dirty="0"/>
              <a:t>Comment déterminer le signe dans une ligne d’influence</a:t>
            </a:r>
          </a:p>
          <a:p>
            <a:r>
              <a:rPr lang="fr-FR" dirty="0"/>
              <a:t>Comment trouver la position la plus défavorable d’un train de charge sur une poutre en utilisant la ligne d’influence</a:t>
            </a:r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20C860-B76D-8D4A-B7FC-D4663BB8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8DEDD-D0A4-5442-9D4A-4194F3086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A4092-DBD8-C044-9BFE-BF073F5E9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13D08-B004-394A-BE84-3F5FED151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722B0B-A350-9241-9893-E41B9F16AFFF}"/>
              </a:ext>
            </a:extLst>
          </p:cNvPr>
          <p:cNvGrpSpPr/>
          <p:nvPr/>
        </p:nvGrpSpPr>
        <p:grpSpPr>
          <a:xfrm>
            <a:off x="2592639" y="677170"/>
            <a:ext cx="3860027" cy="1947082"/>
            <a:chOff x="822329" y="1724240"/>
            <a:chExt cx="4955301" cy="249956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54F7808-5F0D-F54F-A900-73829ABC9D59}"/>
                </a:ext>
              </a:extLst>
            </p:cNvPr>
            <p:cNvCxnSpPr/>
            <p:nvPr/>
          </p:nvCxnSpPr>
          <p:spPr>
            <a:xfrm rot="5400000">
              <a:off x="822329" y="413396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6C95DB3-D17A-224F-816A-DEE501F43661}"/>
                </a:ext>
              </a:extLst>
            </p:cNvPr>
            <p:cNvCxnSpPr/>
            <p:nvPr/>
          </p:nvCxnSpPr>
          <p:spPr>
            <a:xfrm>
              <a:off x="822329" y="4133968"/>
              <a:ext cx="4417675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7885DA-56E0-8F43-BFDB-1FD90CE9CCC6}"/>
                </a:ext>
              </a:extLst>
            </p:cNvPr>
            <p:cNvCxnSpPr/>
            <p:nvPr/>
          </p:nvCxnSpPr>
          <p:spPr>
            <a:xfrm rot="5400000">
              <a:off x="5046119" y="415157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290846-6F5B-694A-BF4D-95ADAF9A133E}"/>
                </a:ext>
              </a:extLst>
            </p:cNvPr>
            <p:cNvCxnSpPr/>
            <p:nvPr/>
          </p:nvCxnSpPr>
          <p:spPr>
            <a:xfrm rot="5400000" flipH="1" flipV="1">
              <a:off x="822329" y="406253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4712BF-71C9-B147-B887-5DE8329BE5EB}"/>
                </a:ext>
              </a:extLst>
            </p:cNvPr>
            <p:cNvCxnSpPr/>
            <p:nvPr/>
          </p:nvCxnSpPr>
          <p:spPr>
            <a:xfrm rot="5400000" flipH="1" flipV="1">
              <a:off x="5046119" y="408013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D75158-AA42-2049-AD2B-2698F8E83F3B}"/>
                </a:ext>
              </a:extLst>
            </p:cNvPr>
            <p:cNvSpPr txBox="1"/>
            <p:nvPr/>
          </p:nvSpPr>
          <p:spPr>
            <a:xfrm>
              <a:off x="1959998" y="382418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A3B199-F0B7-D049-A45B-7B628EDCCCDA}"/>
                </a:ext>
              </a:extLst>
            </p:cNvPr>
            <p:cNvCxnSpPr/>
            <p:nvPr/>
          </p:nvCxnSpPr>
          <p:spPr>
            <a:xfrm rot="5400000">
              <a:off x="3658484" y="4142769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CF816CE-D1D3-6D41-BD91-140BB9C83D38}"/>
                </a:ext>
              </a:extLst>
            </p:cNvPr>
            <p:cNvCxnSpPr/>
            <p:nvPr/>
          </p:nvCxnSpPr>
          <p:spPr>
            <a:xfrm rot="5400000" flipH="1" flipV="1">
              <a:off x="3658484" y="4071331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BC38B8-D146-214E-BE24-2EDC49F97810}"/>
                </a:ext>
              </a:extLst>
            </p:cNvPr>
            <p:cNvSpPr txBox="1"/>
            <p:nvPr/>
          </p:nvSpPr>
          <p:spPr>
            <a:xfrm>
              <a:off x="4216340" y="382584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10m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03FF78-D7DF-034E-A96B-BCD258CC236F}"/>
                </a:ext>
              </a:extLst>
            </p:cNvPr>
            <p:cNvCxnSpPr/>
            <p:nvPr/>
          </p:nvCxnSpPr>
          <p:spPr>
            <a:xfrm>
              <a:off x="908225" y="2955796"/>
              <a:ext cx="4245885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B61CE40-DDF4-2B41-BF0D-947DA9D63056}"/>
                </a:ext>
              </a:extLst>
            </p:cNvPr>
            <p:cNvCxnSpPr/>
            <p:nvPr/>
          </p:nvCxnSpPr>
          <p:spPr>
            <a:xfrm>
              <a:off x="909813" y="2964597"/>
              <a:ext cx="2836156" cy="4952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AD15C54-BB43-A641-8633-3EB89D5C1105}"/>
                </a:ext>
              </a:extLst>
            </p:cNvPr>
            <p:cNvCxnSpPr/>
            <p:nvPr/>
          </p:nvCxnSpPr>
          <p:spPr>
            <a:xfrm flipV="1">
              <a:off x="3764410" y="2973398"/>
              <a:ext cx="1367605" cy="4864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3ED817D-328E-CE40-9BB3-6C068EF03917}"/>
                </a:ext>
              </a:extLst>
            </p:cNvPr>
            <p:cNvSpPr/>
            <p:nvPr/>
          </p:nvSpPr>
          <p:spPr>
            <a:xfrm>
              <a:off x="3710682" y="3418896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FF1ECD3-77D6-B145-B116-B3676ACDFBAA}"/>
                </a:ext>
              </a:extLst>
            </p:cNvPr>
            <p:cNvSpPr/>
            <p:nvPr/>
          </p:nvSpPr>
          <p:spPr>
            <a:xfrm>
              <a:off x="4174618" y="3344178"/>
              <a:ext cx="157669" cy="22018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B125F0-C321-5A4C-93D9-BF6596236846}"/>
                </a:ext>
              </a:extLst>
            </p:cNvPr>
            <p:cNvSpPr txBox="1"/>
            <p:nvPr/>
          </p:nvSpPr>
          <p:spPr>
            <a:xfrm>
              <a:off x="3129550" y="3459852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69C9B44-458F-8248-B574-DC783536E46F}"/>
                </a:ext>
              </a:extLst>
            </p:cNvPr>
            <p:cNvSpPr/>
            <p:nvPr/>
          </p:nvSpPr>
          <p:spPr>
            <a:xfrm rot="10800000">
              <a:off x="3833413" y="3159915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69CB3A-D122-E549-9BBA-8E185523DE68}"/>
                </a:ext>
              </a:extLst>
            </p:cNvPr>
            <p:cNvSpPr txBox="1"/>
            <p:nvPr/>
          </p:nvSpPr>
          <p:spPr>
            <a:xfrm>
              <a:off x="3797592" y="3570899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D5817A-3056-E549-B834-BA713A9D9EFE}"/>
                </a:ext>
              </a:extLst>
            </p:cNvPr>
            <p:cNvCxnSpPr/>
            <p:nvPr/>
          </p:nvCxnSpPr>
          <p:spPr>
            <a:xfrm>
              <a:off x="3810148" y="3484196"/>
              <a:ext cx="890366" cy="16032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6EAE88-E58D-344C-89BA-A8C3C217FECA}"/>
                </a:ext>
              </a:extLst>
            </p:cNvPr>
            <p:cNvSpPr/>
            <p:nvPr/>
          </p:nvSpPr>
          <p:spPr>
            <a:xfrm>
              <a:off x="3371442" y="3196345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21A058-9F51-F34A-BDF5-0655EF75638F}"/>
                </a:ext>
              </a:extLst>
            </p:cNvPr>
            <p:cNvSpPr txBox="1"/>
            <p:nvPr/>
          </p:nvSpPr>
          <p:spPr>
            <a:xfrm>
              <a:off x="4354371" y="3266687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 err="1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dq</a:t>
              </a:r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=1</a:t>
              </a:r>
              <a:endParaRPr lang="fr-CH" b="1" i="1" baseline="-25000" dirty="0">
                <a:solidFill>
                  <a:srgbClr val="FF0000"/>
                </a:solidFill>
                <a:latin typeface="Symbol" pitchFamily="18" charset="2"/>
                <a:cs typeface="Arial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EA994FC-11BE-B94E-A4A2-8D39B5907CB2}"/>
                </a:ext>
              </a:extLst>
            </p:cNvPr>
            <p:cNvCxnSpPr/>
            <p:nvPr/>
          </p:nvCxnSpPr>
          <p:spPr>
            <a:xfrm>
              <a:off x="5362132" y="2965295"/>
              <a:ext cx="0" cy="4315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D75A35-C0A6-304C-A0DA-D39AF9E51785}"/>
                </a:ext>
              </a:extLst>
            </p:cNvPr>
            <p:cNvSpPr txBox="1"/>
            <p:nvPr/>
          </p:nvSpPr>
          <p:spPr>
            <a:xfrm>
              <a:off x="5362132" y="297484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052A16B-AAC8-2A4D-9513-3E6A43F8A343}"/>
                </a:ext>
              </a:extLst>
            </p:cNvPr>
            <p:cNvCxnSpPr/>
            <p:nvPr/>
          </p:nvCxnSpPr>
          <p:spPr>
            <a:xfrm>
              <a:off x="3759180" y="2119723"/>
              <a:ext cx="1186" cy="83772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65C98A-EFDC-B64C-8E34-98D4B502AEA7}"/>
                </a:ext>
              </a:extLst>
            </p:cNvPr>
            <p:cNvSpPr/>
            <p:nvPr/>
          </p:nvSpPr>
          <p:spPr>
            <a:xfrm>
              <a:off x="3615958" y="2658601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50C4B47-AA66-9242-9F31-5E9A018887B2}"/>
                </a:ext>
              </a:extLst>
            </p:cNvPr>
            <p:cNvCxnSpPr/>
            <p:nvPr/>
          </p:nvCxnSpPr>
          <p:spPr>
            <a:xfrm rot="5400000">
              <a:off x="3003273" y="2688933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F93EBA8-2AEF-C44E-8B31-4EAA59002511}"/>
                </a:ext>
              </a:extLst>
            </p:cNvPr>
            <p:cNvSpPr/>
            <p:nvPr/>
          </p:nvSpPr>
          <p:spPr>
            <a:xfrm>
              <a:off x="3131499" y="2664305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867CE1-BD31-B246-9BF9-ACD65196C6E2}"/>
                </a:ext>
              </a:extLst>
            </p:cNvPr>
            <p:cNvCxnSpPr/>
            <p:nvPr/>
          </p:nvCxnSpPr>
          <p:spPr>
            <a:xfrm rot="5400000" flipH="1" flipV="1">
              <a:off x="3689722" y="2019726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2F28D9-9548-014B-AA9D-D52BF0AAE00C}"/>
                </a:ext>
              </a:extLst>
            </p:cNvPr>
            <p:cNvCxnSpPr/>
            <p:nvPr/>
          </p:nvCxnSpPr>
          <p:spPr>
            <a:xfrm>
              <a:off x="3216041" y="2091164"/>
              <a:ext cx="61655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08CAEB9-BF7E-0E46-80D9-32C5B708688A}"/>
                </a:ext>
              </a:extLst>
            </p:cNvPr>
            <p:cNvCxnSpPr/>
            <p:nvPr/>
          </p:nvCxnSpPr>
          <p:spPr>
            <a:xfrm rot="5400000">
              <a:off x="3689722" y="209037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892B97A-FC1E-694A-821E-B70C6FA11752}"/>
                </a:ext>
              </a:extLst>
            </p:cNvPr>
            <p:cNvCxnSpPr/>
            <p:nvPr/>
          </p:nvCxnSpPr>
          <p:spPr>
            <a:xfrm rot="5400000" flipH="1" flipV="1">
              <a:off x="3175230" y="2019726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D947DE1-F0FA-0448-9CC6-DE4759C10C2E}"/>
                </a:ext>
              </a:extLst>
            </p:cNvPr>
            <p:cNvCxnSpPr/>
            <p:nvPr/>
          </p:nvCxnSpPr>
          <p:spPr>
            <a:xfrm rot="5400000">
              <a:off x="3175230" y="209037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D3940B-E793-CF49-94DC-2B3383B1F89A}"/>
                </a:ext>
              </a:extLst>
            </p:cNvPr>
            <p:cNvSpPr txBox="1"/>
            <p:nvPr/>
          </p:nvSpPr>
          <p:spPr>
            <a:xfrm>
              <a:off x="3271685" y="1724240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9C7A4D-7CCE-D747-A7EB-E9D35D91B90E}"/>
                </a:ext>
              </a:extLst>
            </p:cNvPr>
            <p:cNvSpPr txBox="1"/>
            <p:nvPr/>
          </p:nvSpPr>
          <p:spPr>
            <a:xfrm>
              <a:off x="3761954" y="2231633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=60kN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C42154-E3B8-E048-9AF3-FDC82363EC7A}"/>
                </a:ext>
              </a:extLst>
            </p:cNvPr>
            <p:cNvSpPr txBox="1"/>
            <p:nvPr/>
          </p:nvSpPr>
          <p:spPr>
            <a:xfrm>
              <a:off x="2279020" y="2341892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=40kN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45F65B-AC6A-994D-A3DC-237753CC15C4}"/>
              </a:ext>
            </a:extLst>
          </p:cNvPr>
          <p:cNvGrpSpPr/>
          <p:nvPr/>
        </p:nvGrpSpPr>
        <p:grpSpPr>
          <a:xfrm>
            <a:off x="2147383" y="3131950"/>
            <a:ext cx="4305283" cy="1621987"/>
            <a:chOff x="266717" y="4172915"/>
            <a:chExt cx="5526898" cy="2082223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9B846C-566F-E447-8F9C-B240E0A3FC54}"/>
                </a:ext>
              </a:extLst>
            </p:cNvPr>
            <p:cNvCxnSpPr/>
            <p:nvPr/>
          </p:nvCxnSpPr>
          <p:spPr>
            <a:xfrm rot="5400000">
              <a:off x="838314" y="6165304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1B17016-A8B6-9843-9A2A-B262A0A11357}"/>
                </a:ext>
              </a:extLst>
            </p:cNvPr>
            <p:cNvCxnSpPr/>
            <p:nvPr/>
          </p:nvCxnSpPr>
          <p:spPr>
            <a:xfrm>
              <a:off x="838314" y="6165304"/>
              <a:ext cx="4417675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D09BD8-666C-F946-AA71-D6B2F0FCBDED}"/>
                </a:ext>
              </a:extLst>
            </p:cNvPr>
            <p:cNvCxnSpPr/>
            <p:nvPr/>
          </p:nvCxnSpPr>
          <p:spPr>
            <a:xfrm rot="5400000">
              <a:off x="5062104" y="6182906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05D9CDE-B71B-004D-9032-73BB36CB8510}"/>
                </a:ext>
              </a:extLst>
            </p:cNvPr>
            <p:cNvCxnSpPr/>
            <p:nvPr/>
          </p:nvCxnSpPr>
          <p:spPr>
            <a:xfrm rot="5400000" flipH="1" flipV="1">
              <a:off x="838314" y="6093866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E10BB43-01F5-5A4E-85A8-964106B1EAF0}"/>
                </a:ext>
              </a:extLst>
            </p:cNvPr>
            <p:cNvCxnSpPr/>
            <p:nvPr/>
          </p:nvCxnSpPr>
          <p:spPr>
            <a:xfrm rot="5400000" flipH="1" flipV="1">
              <a:off x="5062104" y="6111468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4F739C-D3B7-0B47-A4A3-A33144D0A8F7}"/>
                </a:ext>
              </a:extLst>
            </p:cNvPr>
            <p:cNvSpPr txBox="1"/>
            <p:nvPr/>
          </p:nvSpPr>
          <p:spPr>
            <a:xfrm>
              <a:off x="1975983" y="5855519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3F6BD58-4C1A-A84B-BB74-0FC98FD4B35D}"/>
                </a:ext>
              </a:extLst>
            </p:cNvPr>
            <p:cNvCxnSpPr/>
            <p:nvPr/>
          </p:nvCxnSpPr>
          <p:spPr>
            <a:xfrm rot="5400000">
              <a:off x="3674469" y="6174105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B581AF6-67CC-134A-89B7-5C8A961A5482}"/>
                </a:ext>
              </a:extLst>
            </p:cNvPr>
            <p:cNvCxnSpPr/>
            <p:nvPr/>
          </p:nvCxnSpPr>
          <p:spPr>
            <a:xfrm rot="5400000" flipH="1" flipV="1">
              <a:off x="3674469" y="6102667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7E2F867-5A1E-D045-A49C-99CCDEC3783A}"/>
                </a:ext>
              </a:extLst>
            </p:cNvPr>
            <p:cNvSpPr txBox="1"/>
            <p:nvPr/>
          </p:nvSpPr>
          <p:spPr>
            <a:xfrm>
              <a:off x="4232325" y="5857180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10m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8EA9314-0CEA-F448-B3B0-DF1A292CCB8E}"/>
                </a:ext>
              </a:extLst>
            </p:cNvPr>
            <p:cNvCxnSpPr/>
            <p:nvPr/>
          </p:nvCxnSpPr>
          <p:spPr>
            <a:xfrm>
              <a:off x="924210" y="4987132"/>
              <a:ext cx="4245885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72F75D3-803E-1B45-BCFB-40384F69AB4B}"/>
                </a:ext>
              </a:extLst>
            </p:cNvPr>
            <p:cNvCxnSpPr/>
            <p:nvPr/>
          </p:nvCxnSpPr>
          <p:spPr>
            <a:xfrm>
              <a:off x="925798" y="4995933"/>
              <a:ext cx="2836156" cy="4952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F4A46D1-F60E-D44E-B664-F9ACDC61B3B1}"/>
                </a:ext>
              </a:extLst>
            </p:cNvPr>
            <p:cNvCxnSpPr/>
            <p:nvPr/>
          </p:nvCxnSpPr>
          <p:spPr>
            <a:xfrm flipV="1">
              <a:off x="3780395" y="5004734"/>
              <a:ext cx="1367605" cy="4864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276D7F2-8253-6349-AB38-845C0346F869}"/>
                </a:ext>
              </a:extLst>
            </p:cNvPr>
            <p:cNvSpPr/>
            <p:nvPr/>
          </p:nvSpPr>
          <p:spPr>
            <a:xfrm>
              <a:off x="3726667" y="5450232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744016A-D9BD-1D4F-A112-41E1A8C83BE9}"/>
                </a:ext>
              </a:extLst>
            </p:cNvPr>
            <p:cNvSpPr/>
            <p:nvPr/>
          </p:nvSpPr>
          <p:spPr>
            <a:xfrm>
              <a:off x="4190603" y="5375514"/>
              <a:ext cx="157669" cy="22018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2A61BF6-E4DA-E64B-A6D0-C5967F8C6F85}"/>
                </a:ext>
              </a:extLst>
            </p:cNvPr>
            <p:cNvSpPr txBox="1"/>
            <p:nvPr/>
          </p:nvSpPr>
          <p:spPr>
            <a:xfrm>
              <a:off x="3145535" y="5491188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9D729D5-39AF-4D45-9DCA-A8316F53AD29}"/>
                </a:ext>
              </a:extLst>
            </p:cNvPr>
            <p:cNvSpPr/>
            <p:nvPr/>
          </p:nvSpPr>
          <p:spPr>
            <a:xfrm rot="10800000">
              <a:off x="3849398" y="5191251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9B444F8-30C8-7B43-A87D-D9F95688111F}"/>
                </a:ext>
              </a:extLst>
            </p:cNvPr>
            <p:cNvSpPr txBox="1"/>
            <p:nvPr/>
          </p:nvSpPr>
          <p:spPr>
            <a:xfrm>
              <a:off x="3813577" y="5602235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D2C3AFB-6C1A-BE4A-8136-CAA959FA565A}"/>
                </a:ext>
              </a:extLst>
            </p:cNvPr>
            <p:cNvCxnSpPr/>
            <p:nvPr/>
          </p:nvCxnSpPr>
          <p:spPr>
            <a:xfrm>
              <a:off x="3826133" y="5515532"/>
              <a:ext cx="890366" cy="16032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AC74DDE-83C9-0D47-9EFA-F42073334C5C}"/>
                </a:ext>
              </a:extLst>
            </p:cNvPr>
            <p:cNvSpPr/>
            <p:nvPr/>
          </p:nvSpPr>
          <p:spPr>
            <a:xfrm>
              <a:off x="3387427" y="5227681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96D40D-893A-EB43-BCE4-E428793985F1}"/>
                </a:ext>
              </a:extLst>
            </p:cNvPr>
            <p:cNvSpPr txBox="1"/>
            <p:nvPr/>
          </p:nvSpPr>
          <p:spPr>
            <a:xfrm>
              <a:off x="4370356" y="5298023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 err="1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dq</a:t>
              </a:r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=1</a:t>
              </a:r>
              <a:endParaRPr lang="fr-CH" b="1" i="1" baseline="-25000" dirty="0">
                <a:solidFill>
                  <a:srgbClr val="FF0000"/>
                </a:solidFill>
                <a:latin typeface="Symbol" pitchFamily="18" charset="2"/>
                <a:cs typeface="Arial" pitchFamily="34" charset="0"/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EC3B596-B486-544D-89B7-CFA765C8C39A}"/>
                </a:ext>
              </a:extLst>
            </p:cNvPr>
            <p:cNvCxnSpPr/>
            <p:nvPr/>
          </p:nvCxnSpPr>
          <p:spPr>
            <a:xfrm>
              <a:off x="5378117" y="4996631"/>
              <a:ext cx="0" cy="4315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BAE639C-71B5-6F40-A56D-ECB0553A213A}"/>
                </a:ext>
              </a:extLst>
            </p:cNvPr>
            <p:cNvSpPr txBox="1"/>
            <p:nvPr/>
          </p:nvSpPr>
          <p:spPr>
            <a:xfrm>
              <a:off x="5378117" y="5006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8B67CC5-A218-5E4D-B503-71263CF73023}"/>
                </a:ext>
              </a:extLst>
            </p:cNvPr>
            <p:cNvCxnSpPr/>
            <p:nvPr/>
          </p:nvCxnSpPr>
          <p:spPr>
            <a:xfrm>
              <a:off x="4252557" y="4172915"/>
              <a:ext cx="1186" cy="83772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BE30E82-5E82-0740-8D4F-05E8AC1CEB98}"/>
                </a:ext>
              </a:extLst>
            </p:cNvPr>
            <p:cNvSpPr/>
            <p:nvPr/>
          </p:nvSpPr>
          <p:spPr>
            <a:xfrm>
              <a:off x="4109335" y="4711793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F4FFEED-1863-204C-B379-4D12CC99E369}"/>
                </a:ext>
              </a:extLst>
            </p:cNvPr>
            <p:cNvCxnSpPr/>
            <p:nvPr/>
          </p:nvCxnSpPr>
          <p:spPr>
            <a:xfrm rot="5400000">
              <a:off x="3496650" y="4742125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B8AAB9E-FE2C-5B45-AEEB-BED9F87A05B0}"/>
                </a:ext>
              </a:extLst>
            </p:cNvPr>
            <p:cNvSpPr/>
            <p:nvPr/>
          </p:nvSpPr>
          <p:spPr>
            <a:xfrm>
              <a:off x="3624876" y="4717497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00D0BBE-2C3C-684A-9AFD-C0ED067CA27E}"/>
                </a:ext>
              </a:extLst>
            </p:cNvPr>
            <p:cNvSpPr txBox="1"/>
            <p:nvPr/>
          </p:nvSpPr>
          <p:spPr>
            <a:xfrm>
              <a:off x="266717" y="4673699"/>
              <a:ext cx="237148" cy="385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D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0" name="Content Placeholder 1">
            <a:extLst>
              <a:ext uri="{FF2B5EF4-FFF2-40B4-BE49-F238E27FC236}">
                <a16:creationId xmlns:a16="http://schemas.microsoft.com/office/drawing/2014/main" id="{17215322-7012-3549-A5F7-884942A68D79}"/>
              </a:ext>
            </a:extLst>
          </p:cNvPr>
          <p:cNvSpPr txBox="1">
            <a:spLocks/>
          </p:cNvSpPr>
          <p:nvPr/>
        </p:nvSpPr>
        <p:spPr>
          <a:xfrm>
            <a:off x="808884" y="780266"/>
            <a:ext cx="1717879" cy="39815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Possibilité</a:t>
            </a:r>
            <a:r>
              <a:rPr lang="en-GB" dirty="0"/>
              <a:t> 1</a:t>
            </a:r>
          </a:p>
          <a:p>
            <a:pPr marL="0" indent="0">
              <a:buFont typeface="Wingdings" pitchFamily="2" charset="2"/>
              <a:buNone/>
            </a:pPr>
            <a:endParaRPr lang="en-GB" dirty="0"/>
          </a:p>
        </p:txBody>
      </p:sp>
      <p:sp>
        <p:nvSpPr>
          <p:cNvPr id="71" name="Content Placeholder 1">
            <a:extLst>
              <a:ext uri="{FF2B5EF4-FFF2-40B4-BE49-F238E27FC236}">
                <a16:creationId xmlns:a16="http://schemas.microsoft.com/office/drawing/2014/main" id="{E29C560C-08D5-194D-9C38-394FD0430BF6}"/>
              </a:ext>
            </a:extLst>
          </p:cNvPr>
          <p:cNvSpPr txBox="1">
            <a:spLocks/>
          </p:cNvSpPr>
          <p:nvPr/>
        </p:nvSpPr>
        <p:spPr>
          <a:xfrm>
            <a:off x="808645" y="3158975"/>
            <a:ext cx="1752286" cy="39815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Possibilité</a:t>
            </a:r>
            <a:r>
              <a:rPr lang="en-GB" dirty="0"/>
              <a:t> 2</a:t>
            </a:r>
          </a:p>
          <a:p>
            <a:pPr marL="0" indent="0">
              <a:buFont typeface="Wingdings" pitchFamily="2" charset="2"/>
              <a:buNone/>
            </a:pPr>
            <a:endParaRPr lang="en-GB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4B91D4D-04D0-1A4A-A33A-7951D6CD13B9}"/>
              </a:ext>
            </a:extLst>
          </p:cNvPr>
          <p:cNvSpPr/>
          <p:nvPr/>
        </p:nvSpPr>
        <p:spPr>
          <a:xfrm>
            <a:off x="7027848" y="1450781"/>
            <a:ext cx="135902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dirty="0">
                <a:latin typeface="Arial" pitchFamily="34" charset="0"/>
                <a:cs typeface="Arial" pitchFamily="34" charset="0"/>
              </a:rPr>
              <a:t>Indication: </a:t>
            </a:r>
            <a:r>
              <a:rPr lang="fr-CH" i="1" dirty="0">
                <a:latin typeface="Arial" pitchFamily="34" charset="0"/>
                <a:cs typeface="Arial" pitchFamily="34" charset="0"/>
              </a:rPr>
              <a:t>Pour un train formé de charges concentrées, le maximum d’un effet se produit toujours lorsqu’une charge se trouve au droit d’un sommet de la déformée virtuelle. </a:t>
            </a:r>
          </a:p>
        </p:txBody>
      </p:sp>
    </p:spTree>
    <p:extLst>
      <p:ext uri="{BB962C8B-B14F-4D97-AF65-F5344CB8AC3E}">
        <p14:creationId xmlns:p14="http://schemas.microsoft.com/office/powerpoint/2010/main" val="55050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1776BA-0506-604C-AA03-706CF037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CEDF6-12D4-9141-8026-BF23AA020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2E741-6A84-9340-85A7-B2BB56F10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4761A-B26C-F341-9B78-1E3069185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7FA4CE-6684-B24D-ADAA-8226ADBD5CAA}"/>
              </a:ext>
            </a:extLst>
          </p:cNvPr>
          <p:cNvGrpSpPr/>
          <p:nvPr/>
        </p:nvGrpSpPr>
        <p:grpSpPr>
          <a:xfrm>
            <a:off x="2592639" y="677170"/>
            <a:ext cx="3860027" cy="1947082"/>
            <a:chOff x="822329" y="1724240"/>
            <a:chExt cx="4955301" cy="249956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12A82F0-D9DA-FE48-BA02-3CFBE59DCA2B}"/>
                </a:ext>
              </a:extLst>
            </p:cNvPr>
            <p:cNvCxnSpPr/>
            <p:nvPr/>
          </p:nvCxnSpPr>
          <p:spPr>
            <a:xfrm rot="5400000">
              <a:off x="822329" y="413396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B5611A6-8B2D-3F41-8EA3-65CE7A369D32}"/>
                </a:ext>
              </a:extLst>
            </p:cNvPr>
            <p:cNvCxnSpPr/>
            <p:nvPr/>
          </p:nvCxnSpPr>
          <p:spPr>
            <a:xfrm>
              <a:off x="822329" y="4133968"/>
              <a:ext cx="4417675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04ED8CD-5013-C54D-B1EA-75B3F98E58A7}"/>
                </a:ext>
              </a:extLst>
            </p:cNvPr>
            <p:cNvCxnSpPr/>
            <p:nvPr/>
          </p:nvCxnSpPr>
          <p:spPr>
            <a:xfrm rot="5400000">
              <a:off x="5046119" y="415157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E3B50E-CF20-984F-ACF1-267C3C5DA607}"/>
                </a:ext>
              </a:extLst>
            </p:cNvPr>
            <p:cNvCxnSpPr/>
            <p:nvPr/>
          </p:nvCxnSpPr>
          <p:spPr>
            <a:xfrm rot="5400000" flipH="1" flipV="1">
              <a:off x="822329" y="406253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174094-28D2-CC41-A3F6-FAC8537D7C87}"/>
                </a:ext>
              </a:extLst>
            </p:cNvPr>
            <p:cNvCxnSpPr/>
            <p:nvPr/>
          </p:nvCxnSpPr>
          <p:spPr>
            <a:xfrm rot="5400000" flipH="1" flipV="1">
              <a:off x="5046119" y="408013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32FD9D-3DA9-5C4B-A4B3-062A58AD63E6}"/>
                </a:ext>
              </a:extLst>
            </p:cNvPr>
            <p:cNvSpPr txBox="1"/>
            <p:nvPr/>
          </p:nvSpPr>
          <p:spPr>
            <a:xfrm>
              <a:off x="1959998" y="382418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A0F521-D802-A346-B0F7-DEF3856BEB1A}"/>
                </a:ext>
              </a:extLst>
            </p:cNvPr>
            <p:cNvCxnSpPr/>
            <p:nvPr/>
          </p:nvCxnSpPr>
          <p:spPr>
            <a:xfrm rot="5400000">
              <a:off x="3658484" y="4142769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BB3CDE-7703-0C4C-AA4E-08066EDFE8C4}"/>
                </a:ext>
              </a:extLst>
            </p:cNvPr>
            <p:cNvCxnSpPr/>
            <p:nvPr/>
          </p:nvCxnSpPr>
          <p:spPr>
            <a:xfrm rot="5400000" flipH="1" flipV="1">
              <a:off x="3658484" y="4071331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A8C2B9-1BA2-E846-9600-586984746FD6}"/>
                </a:ext>
              </a:extLst>
            </p:cNvPr>
            <p:cNvSpPr txBox="1"/>
            <p:nvPr/>
          </p:nvSpPr>
          <p:spPr>
            <a:xfrm>
              <a:off x="4216340" y="382584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10m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10F3031-771E-FF46-8194-A34A2C140E1A}"/>
                </a:ext>
              </a:extLst>
            </p:cNvPr>
            <p:cNvCxnSpPr/>
            <p:nvPr/>
          </p:nvCxnSpPr>
          <p:spPr>
            <a:xfrm>
              <a:off x="908225" y="2955796"/>
              <a:ext cx="4245885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70BD83-445F-6E4A-A741-403E29D34CF8}"/>
                </a:ext>
              </a:extLst>
            </p:cNvPr>
            <p:cNvCxnSpPr/>
            <p:nvPr/>
          </p:nvCxnSpPr>
          <p:spPr>
            <a:xfrm>
              <a:off x="909813" y="2964597"/>
              <a:ext cx="2836156" cy="4952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D0495CF-6464-9B4A-ABFE-A2BB6EC5B289}"/>
                </a:ext>
              </a:extLst>
            </p:cNvPr>
            <p:cNvCxnSpPr/>
            <p:nvPr/>
          </p:nvCxnSpPr>
          <p:spPr>
            <a:xfrm flipV="1">
              <a:off x="3764410" y="2973398"/>
              <a:ext cx="1367605" cy="4864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90261E3-8F88-6E46-B8A1-D636836D975B}"/>
                </a:ext>
              </a:extLst>
            </p:cNvPr>
            <p:cNvSpPr/>
            <p:nvPr/>
          </p:nvSpPr>
          <p:spPr>
            <a:xfrm>
              <a:off x="3710682" y="3418896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4797CF1-FF09-A44D-99D7-914ADA2EBE3A}"/>
                </a:ext>
              </a:extLst>
            </p:cNvPr>
            <p:cNvSpPr/>
            <p:nvPr/>
          </p:nvSpPr>
          <p:spPr>
            <a:xfrm>
              <a:off x="4174618" y="3344178"/>
              <a:ext cx="157669" cy="22018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6335DB-ED50-1944-A560-8E35706BB9A3}"/>
                </a:ext>
              </a:extLst>
            </p:cNvPr>
            <p:cNvSpPr txBox="1"/>
            <p:nvPr/>
          </p:nvSpPr>
          <p:spPr>
            <a:xfrm>
              <a:off x="3129550" y="3459852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8949239-CF23-6B40-96E4-695E2BCED3E0}"/>
                </a:ext>
              </a:extLst>
            </p:cNvPr>
            <p:cNvSpPr/>
            <p:nvPr/>
          </p:nvSpPr>
          <p:spPr>
            <a:xfrm rot="10800000">
              <a:off x="3833413" y="3159915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49886E-3438-2C4B-849C-F0126ACD54AC}"/>
                </a:ext>
              </a:extLst>
            </p:cNvPr>
            <p:cNvSpPr txBox="1"/>
            <p:nvPr/>
          </p:nvSpPr>
          <p:spPr>
            <a:xfrm>
              <a:off x="3797592" y="3570899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EEB1ED-84AE-6142-8CA5-944081F2E138}"/>
                </a:ext>
              </a:extLst>
            </p:cNvPr>
            <p:cNvCxnSpPr/>
            <p:nvPr/>
          </p:nvCxnSpPr>
          <p:spPr>
            <a:xfrm>
              <a:off x="3810148" y="3484196"/>
              <a:ext cx="890366" cy="16032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150AEB9-6AF0-BB4C-A7A4-521F30EEB8C6}"/>
                </a:ext>
              </a:extLst>
            </p:cNvPr>
            <p:cNvSpPr/>
            <p:nvPr/>
          </p:nvSpPr>
          <p:spPr>
            <a:xfrm>
              <a:off x="3371442" y="3196345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81FEE1-B9B4-FE4C-B161-238A39CBB1C1}"/>
                </a:ext>
              </a:extLst>
            </p:cNvPr>
            <p:cNvSpPr txBox="1"/>
            <p:nvPr/>
          </p:nvSpPr>
          <p:spPr>
            <a:xfrm>
              <a:off x="4354371" y="3266687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 err="1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dq</a:t>
              </a:r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=1</a:t>
              </a:r>
              <a:endParaRPr lang="fr-CH" b="1" i="1" baseline="-25000" dirty="0">
                <a:solidFill>
                  <a:srgbClr val="FF0000"/>
                </a:solidFill>
                <a:latin typeface="Symbol" pitchFamily="18" charset="2"/>
                <a:cs typeface="Arial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A736DC-08AC-1D44-A459-D2DE6D27E525}"/>
                </a:ext>
              </a:extLst>
            </p:cNvPr>
            <p:cNvCxnSpPr/>
            <p:nvPr/>
          </p:nvCxnSpPr>
          <p:spPr>
            <a:xfrm>
              <a:off x="5362132" y="2965295"/>
              <a:ext cx="0" cy="4315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3E8E25-428B-644A-A401-4628AF3ABD57}"/>
                </a:ext>
              </a:extLst>
            </p:cNvPr>
            <p:cNvSpPr txBox="1"/>
            <p:nvPr/>
          </p:nvSpPr>
          <p:spPr>
            <a:xfrm>
              <a:off x="5362132" y="297484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3CDCC83-C3A2-DB4E-8E84-0298153376EF}"/>
                </a:ext>
              </a:extLst>
            </p:cNvPr>
            <p:cNvCxnSpPr/>
            <p:nvPr/>
          </p:nvCxnSpPr>
          <p:spPr>
            <a:xfrm>
              <a:off x="3759180" y="2119723"/>
              <a:ext cx="1186" cy="83772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45154EF-5D3D-6340-B6C1-FE1C6D330D8B}"/>
                </a:ext>
              </a:extLst>
            </p:cNvPr>
            <p:cNvSpPr/>
            <p:nvPr/>
          </p:nvSpPr>
          <p:spPr>
            <a:xfrm>
              <a:off x="3615958" y="2658601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9F41E95-8382-964C-8E97-D6615199BDD0}"/>
                </a:ext>
              </a:extLst>
            </p:cNvPr>
            <p:cNvCxnSpPr/>
            <p:nvPr/>
          </p:nvCxnSpPr>
          <p:spPr>
            <a:xfrm rot="5400000">
              <a:off x="3003273" y="2688933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65875FA-14D5-3C4B-83C0-4D9D5267AB1A}"/>
                </a:ext>
              </a:extLst>
            </p:cNvPr>
            <p:cNvSpPr/>
            <p:nvPr/>
          </p:nvSpPr>
          <p:spPr>
            <a:xfrm>
              <a:off x="3131499" y="2664305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DD3CD5E-64F7-7046-B093-C7C8646403C7}"/>
                </a:ext>
              </a:extLst>
            </p:cNvPr>
            <p:cNvCxnSpPr/>
            <p:nvPr/>
          </p:nvCxnSpPr>
          <p:spPr>
            <a:xfrm rot="5400000" flipH="1" flipV="1">
              <a:off x="3689722" y="2019726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3544EA3-9B42-6C4E-9FC8-352DD31BE485}"/>
                </a:ext>
              </a:extLst>
            </p:cNvPr>
            <p:cNvCxnSpPr/>
            <p:nvPr/>
          </p:nvCxnSpPr>
          <p:spPr>
            <a:xfrm>
              <a:off x="3216041" y="2091164"/>
              <a:ext cx="61655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36CD4A8-2482-5D42-8C5A-218A752015CA}"/>
                </a:ext>
              </a:extLst>
            </p:cNvPr>
            <p:cNvCxnSpPr/>
            <p:nvPr/>
          </p:nvCxnSpPr>
          <p:spPr>
            <a:xfrm rot="5400000">
              <a:off x="3689722" y="209037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D44E0BE-7415-5345-A050-660411AF53EB}"/>
                </a:ext>
              </a:extLst>
            </p:cNvPr>
            <p:cNvCxnSpPr/>
            <p:nvPr/>
          </p:nvCxnSpPr>
          <p:spPr>
            <a:xfrm rot="5400000" flipH="1" flipV="1">
              <a:off x="3175230" y="2019726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4668EF-2F2B-E24E-A592-8908F9E36408}"/>
                </a:ext>
              </a:extLst>
            </p:cNvPr>
            <p:cNvCxnSpPr/>
            <p:nvPr/>
          </p:nvCxnSpPr>
          <p:spPr>
            <a:xfrm rot="5400000">
              <a:off x="3175230" y="209037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2C6D2C-4012-9B4B-BE54-33AB403274C1}"/>
                </a:ext>
              </a:extLst>
            </p:cNvPr>
            <p:cNvSpPr txBox="1"/>
            <p:nvPr/>
          </p:nvSpPr>
          <p:spPr>
            <a:xfrm>
              <a:off x="3271685" y="1724240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BC02C0-E0C7-284B-BEF5-832FB9451474}"/>
                </a:ext>
              </a:extLst>
            </p:cNvPr>
            <p:cNvSpPr txBox="1"/>
            <p:nvPr/>
          </p:nvSpPr>
          <p:spPr>
            <a:xfrm>
              <a:off x="3761954" y="2231633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=60kN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1286A3E-9FD0-AD48-A1E3-96B38D57294A}"/>
                </a:ext>
              </a:extLst>
            </p:cNvPr>
            <p:cNvSpPr txBox="1"/>
            <p:nvPr/>
          </p:nvSpPr>
          <p:spPr>
            <a:xfrm>
              <a:off x="2279020" y="2341892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=40kN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B62DE7AD-619E-5F4A-A211-8F20B19BC80B}"/>
              </a:ext>
            </a:extLst>
          </p:cNvPr>
          <p:cNvSpPr/>
          <p:nvPr/>
        </p:nvSpPr>
        <p:spPr>
          <a:xfrm>
            <a:off x="1156895" y="1492205"/>
            <a:ext cx="114646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i="1" dirty="0" err="1">
                <a:latin typeface="Arial" pitchFamily="34" charset="0"/>
                <a:cs typeface="Arial" pitchFamily="34" charset="0"/>
              </a:rPr>
              <a:t>Déf</a:t>
            </a:r>
            <a:r>
              <a:rPr lang="de-CH" i="1" dirty="0">
                <a:latin typeface="Arial" pitchFamily="34" charset="0"/>
                <a:cs typeface="Arial" pitchFamily="34" charset="0"/>
              </a:rPr>
              <a:t>. virtuelle</a:t>
            </a:r>
            <a:endParaRPr lang="de-DE" i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916CDA21-0CCD-0A43-8721-F722B9B25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169688"/>
              </p:ext>
            </p:extLst>
          </p:nvPr>
        </p:nvGraphicFramePr>
        <p:xfrm>
          <a:off x="1194961" y="3397660"/>
          <a:ext cx="3567446" cy="28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3" imgW="4724280" imgH="380880" progId="Equation.3">
                  <p:embed/>
                </p:oleObj>
              </mc:Choice>
              <mc:Fallback>
                <p:oleObj name="Equation" r:id="rId3" imgW="4724280" imgH="380880" progId="Equation.3">
                  <p:embed/>
                  <p:pic>
                    <p:nvPicPr>
                      <p:cNvPr id="62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4961" y="3397660"/>
                        <a:ext cx="3567446" cy="287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7C3637E0-9440-964F-AE2B-E7E65CD75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342296"/>
              </p:ext>
            </p:extLst>
          </p:nvPr>
        </p:nvGraphicFramePr>
        <p:xfrm>
          <a:off x="1233088" y="4449869"/>
          <a:ext cx="2541327" cy="28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5" imgW="3365280" imgH="380880" progId="Equation.3">
                  <p:embed/>
                </p:oleObj>
              </mc:Choice>
              <mc:Fallback>
                <p:oleObj name="Equation" r:id="rId5" imgW="3365280" imgH="38088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088" y="4449869"/>
                        <a:ext cx="2541327" cy="287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9181B43-8EC2-7641-94D4-7F53B135EEB4}"/>
                  </a:ext>
                </a:extLst>
              </p:cNvPr>
              <p:cNvSpPr/>
              <p:nvPr/>
            </p:nvSpPr>
            <p:spPr>
              <a:xfrm>
                <a:off x="904657" y="4002348"/>
                <a:ext cx="25167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800" dirty="0"/>
                  <a:t>Moment maximal </a:t>
                </a:r>
                <a:r>
                  <a:rPr lang="en-GB" sz="1800" dirty="0" err="1"/>
                  <a:t>en</a:t>
                </a:r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sz="1800" dirty="0"/>
                  <a:t>:</a:t>
                </a: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9181B43-8EC2-7641-94D4-7F53B135E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57" y="4002348"/>
                <a:ext cx="2516715" cy="369332"/>
              </a:xfrm>
              <a:prstGeom prst="rect">
                <a:avLst/>
              </a:prstGeom>
              <a:blipFill>
                <a:blip r:embed="rId7"/>
                <a:stretch>
                  <a:fillRect l="-2010" t="-10000" r="-1005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2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12: </a:t>
            </a:r>
            <a:r>
              <a:rPr lang="fr-CH" dirty="0"/>
              <a:t>Lignes d’influence 12.1 à 12.3 et 12.5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55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3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4"/>
              </a:rPr>
              <a:t>CC BY-SA 3.0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5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6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7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CC0 1.0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699640-34C9-D44C-8048-0F95F7036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38864"/>
            <a:ext cx="3667125" cy="4428093"/>
          </a:xfrm>
        </p:spPr>
        <p:txBody>
          <a:bodyPr>
            <a:normAutofit fontScale="70000" lnSpcReduction="20000"/>
          </a:bodyPr>
          <a:lstStyle/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fr-CH" altLang="en-US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alt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Deux amis X et Y aimeraient traverser un pont. Le pont est très léger et ils pensent d’abord à traverser l’un après l’autre. X, qui est le plus petit et pèse 60 kg, va en premier. 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GB" altLang="en-US" sz="1000" dirty="0"/>
          </a:p>
          <a:p>
            <a:pPr marL="342900" lvl="0"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arenR"/>
            </a:pPr>
            <a:r>
              <a:rPr lang="fr-CH" alt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X n’a pas des difficultés pour passer, le pont reste stable. Quel est le poids propre minimum du pont (en kg/m') pour lequel X peut traverser le pont sans qu’un des trois appuis soit en traction (force de réaction orientée vers le bas) ?</a:t>
            </a:r>
          </a:p>
          <a:p>
            <a:pPr marL="228600" lvl="0" indent="-2286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arenR"/>
            </a:pPr>
            <a:endParaRPr lang="en-GB" altLang="en-US" sz="1000" dirty="0"/>
          </a:p>
          <a:p>
            <a:pPr marL="342900" lvl="0"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arenR"/>
            </a:pPr>
            <a:r>
              <a:rPr lang="fr-CH" alt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Après que X ait passé le pont, les deux amis se demandent si Y, qui pèse 100 kg, peut aussi passer le pont. Ils réfléchissent et décident que X devrait se placer sur le pont alors que Y traverse le pont. Où est-ce que X devrait se placer pour que Y puisse traverser le pont sans qu’un des trois appuis soit en traction ? Donner toutes les positions x pour lesquelles cette condition est satisfaite. Les positions valables sont x = 0 m à 20 m. </a:t>
            </a:r>
            <a:r>
              <a:rPr lang="fr-CH" altLang="en-US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L’effet du poids propre du pont peut être négligé pour question b. </a:t>
            </a:r>
            <a:endParaRPr lang="en-GB" altLang="en-US" sz="1000" dirty="0"/>
          </a:p>
          <a:p>
            <a:endParaRPr lang="fr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7C0FB5-26B9-7748-B717-75FE0544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536376"/>
          </a:xfrm>
        </p:spPr>
        <p:txBody>
          <a:bodyPr/>
          <a:lstStyle/>
          <a:p>
            <a:r>
              <a:rPr lang="fr-FR" dirty="0"/>
              <a:t>Exercice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E55D4-69D6-4548-9B95-60C52AD20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76FEA-BCAD-294D-AD05-7FB5F89B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AD9BD-BC9A-BD4E-A809-1D22C32AB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B202F0FD-DB0F-574F-82F9-3C5BB6048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4"/>
          <a:stretch>
            <a:fillRect/>
          </a:stretch>
        </p:blipFill>
        <p:spPr bwMode="auto">
          <a:xfrm>
            <a:off x="5433535" y="1563688"/>
            <a:ext cx="3197703" cy="250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1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25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13</a:t>
            </a:r>
          </a:p>
        </p:txBody>
      </p:sp>
    </p:spTree>
    <p:extLst>
      <p:ext uri="{BB962C8B-B14F-4D97-AF65-F5344CB8AC3E}">
        <p14:creationId xmlns:p14="http://schemas.microsoft.com/office/powerpoint/2010/main" val="3276648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Lignes d’influence par le </a:t>
            </a:r>
            <a:r>
              <a:rPr lang="fr-CH" dirty="0" err="1"/>
              <a:t>Tdv</a:t>
            </a: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26</a:t>
            </a:fld>
            <a:endParaRPr lang="fr-CH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85900" y="735547"/>
            <a:ext cx="6172200" cy="38590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CH" sz="1650" dirty="0"/>
              <a:t>Récapitulation de la méthode pour tracer les lignes d’influence par le </a:t>
            </a:r>
            <a:r>
              <a:rPr lang="fr-CH" sz="1650" dirty="0" err="1"/>
              <a:t>TdV</a:t>
            </a:r>
            <a:r>
              <a:rPr lang="fr-CH" sz="1650" dirty="0"/>
              <a:t>:</a:t>
            </a:r>
          </a:p>
          <a:p>
            <a:pPr marL="0" indent="0">
              <a:buNone/>
            </a:pPr>
            <a:endParaRPr lang="fr-CH" sz="1500" dirty="0"/>
          </a:p>
          <a:p>
            <a:pPr marL="0" indent="0">
              <a:buNone/>
            </a:pPr>
            <a:r>
              <a:rPr lang="fr-CH" sz="1500" dirty="0"/>
              <a:t>Pour trouver la ligne d’influence d’un effet statique par le théorème des déplacement virtuels:</a:t>
            </a:r>
          </a:p>
          <a:p>
            <a:pPr marL="0" indent="0">
              <a:buNone/>
            </a:pPr>
            <a:endParaRPr lang="fr-CH" sz="1500" dirty="0"/>
          </a:p>
          <a:p>
            <a:r>
              <a:rPr lang="fr-CH" sz="1500" dirty="0"/>
              <a:t>Coupure simple relative à l’effet statique recherché</a:t>
            </a:r>
          </a:p>
          <a:p>
            <a:r>
              <a:rPr lang="fr-CH" sz="1500" dirty="0"/>
              <a:t>Trouver le déplacement virtuel compatible avec les appuis tel que le déplacement virtuel associé à l’effet statique recherché  est égal à 1.</a:t>
            </a:r>
          </a:p>
          <a:p>
            <a:r>
              <a:rPr lang="fr-CH" sz="1500" i="1" dirty="0">
                <a:solidFill>
                  <a:srgbClr val="FF0000"/>
                </a:solidFill>
              </a:rPr>
              <a:t>Introduire le déplacement virtuel associé à l’effet statique recherché dans le sens opposé à celui de l’effet statique.  </a:t>
            </a:r>
          </a:p>
          <a:p>
            <a:r>
              <a:rPr lang="fr-CH" sz="1500" dirty="0">
                <a:sym typeface="Wingdings" pitchFamily="2" charset="2"/>
              </a:rPr>
              <a:t>Les valeurs positives sont les valeurs en dessous de la ligne de repère (pour une charge unitaire vers le bas). </a:t>
            </a:r>
          </a:p>
          <a:p>
            <a:endParaRPr lang="fr-CH" sz="1500" dirty="0"/>
          </a:p>
          <a:p>
            <a:pPr marL="0" indent="0">
              <a:buNone/>
            </a:pPr>
            <a:r>
              <a:rPr lang="fr-CH" sz="1500" dirty="0">
                <a:sym typeface="Wingdings" pitchFamily="2" charset="2"/>
              </a:rPr>
              <a:t> Cette méthode permet de tracer les lignes d’influence sans calcul. </a:t>
            </a:r>
            <a:endParaRPr lang="fr-CH" sz="15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486150" y="4836189"/>
            <a:ext cx="2171700" cy="273844"/>
          </a:xfrm>
        </p:spPr>
        <p:txBody>
          <a:bodyPr/>
          <a:lstStyle/>
          <a:p>
            <a:r>
              <a:rPr lang="fr-CH" dirty="0"/>
              <a:t>Cours 13</a:t>
            </a:r>
          </a:p>
        </p:txBody>
      </p:sp>
    </p:spTree>
    <p:extLst>
      <p:ext uri="{BB962C8B-B14F-4D97-AF65-F5344CB8AC3E}">
        <p14:creationId xmlns:p14="http://schemas.microsoft.com/office/powerpoint/2010/main" val="1958473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735547"/>
            <a:ext cx="6172200" cy="1296143"/>
          </a:xfrm>
        </p:spPr>
        <p:txBody>
          <a:bodyPr>
            <a:normAutofit/>
          </a:bodyPr>
          <a:lstStyle/>
          <a:p>
            <a:pPr marL="0" indent="0">
              <a:spcAft>
                <a:spcPts val="450"/>
              </a:spcAft>
              <a:buNone/>
            </a:pPr>
            <a:r>
              <a:rPr lang="fr-CH" dirty="0"/>
              <a:t>Exercice 1 (34 points)</a:t>
            </a:r>
          </a:p>
          <a:p>
            <a:pPr lvl="0"/>
            <a:r>
              <a:rPr lang="fr-CH" sz="1350" dirty="0"/>
              <a:t>Calculer les réactions d’appuis et dessiner les dans un diagramme avec leur sens réel. Indiquer les composantes éventuellement nulles de certaines réactions. </a:t>
            </a: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27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13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8253" y="-4331494"/>
            <a:ext cx="2579876" cy="27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93"/>
          <a:stretch/>
        </p:blipFill>
        <p:spPr>
          <a:xfrm>
            <a:off x="1871700" y="1761661"/>
            <a:ext cx="523858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11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fr-CH" sz="1350" dirty="0"/>
              <a:t>Contrôler la composante verticale de la force de réaction en B avec le théorème de déplacement virtuel en combinaison avec une coupure simple.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28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13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8253" y="-4331494"/>
            <a:ext cx="2579876" cy="27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" b="82731"/>
          <a:stretch/>
        </p:blipFill>
        <p:spPr>
          <a:xfrm>
            <a:off x="1543180" y="1383618"/>
            <a:ext cx="5567102" cy="102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63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29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13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8253" y="-4331494"/>
            <a:ext cx="2579876" cy="27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1"/>
          <a:stretch/>
        </p:blipFill>
        <p:spPr>
          <a:xfrm>
            <a:off x="2141730" y="141480"/>
            <a:ext cx="4902064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4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7726363" cy="308369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Définition d’une « ligne d’influence »</a:t>
            </a:r>
            <a:endParaRPr lang="fr-CH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Calcul des lignes d’influence par l’équilibre des fragments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Calcul des lignes d’influence par la Théorème des déplacements virtuels</a:t>
            </a:r>
          </a:p>
          <a:p>
            <a:pPr lvl="1"/>
            <a:r>
              <a:rPr lang="fr-FR" b="1" dirty="0"/>
              <a:t>Principe et application aux réactions d’appuis</a:t>
            </a:r>
          </a:p>
          <a:p>
            <a:pPr lvl="1"/>
            <a:r>
              <a:rPr lang="fr-FR" b="1" dirty="0"/>
              <a:t>Lignes d’influence des forces de liaison</a:t>
            </a:r>
          </a:p>
          <a:p>
            <a:pPr lvl="1"/>
            <a:r>
              <a:rPr lang="fr-FR" b="1" dirty="0"/>
              <a:t>Lignes d’influence des efforts intérieurs</a:t>
            </a:r>
          </a:p>
          <a:p>
            <a:pPr lvl="1"/>
            <a:r>
              <a:rPr lang="fr-FR" b="1" dirty="0"/>
              <a:t>Trains de charges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58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sz="1350" dirty="0"/>
              <a:t>Tracer avec soin l’allure de la déformée. Indiquer les points d’inflexion. </a:t>
            </a:r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30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13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8253" y="-4331494"/>
            <a:ext cx="2579876" cy="27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98"/>
          <a:stretch/>
        </p:blipFill>
        <p:spPr>
          <a:xfrm>
            <a:off x="1499577" y="1113588"/>
            <a:ext cx="5616304" cy="1087904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68"/>
          <a:stretch/>
        </p:blipFill>
        <p:spPr>
          <a:xfrm>
            <a:off x="1500175" y="2625756"/>
            <a:ext cx="5616302" cy="12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32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Exercice 2 (</a:t>
            </a:r>
            <a:r>
              <a:rPr lang="fr-CH" i="1" dirty="0"/>
              <a:t>20 points</a:t>
            </a:r>
            <a:r>
              <a:rPr lang="fr-CH" dirty="0"/>
              <a:t>)</a:t>
            </a:r>
          </a:p>
          <a:p>
            <a:pPr marL="0" indent="0">
              <a:buNone/>
            </a:pPr>
            <a:endParaRPr lang="fr-CH" sz="1350" dirty="0"/>
          </a:p>
          <a:p>
            <a:pPr marL="0" indent="0">
              <a:buNone/>
            </a:pPr>
            <a:r>
              <a:rPr lang="fr-CH" sz="1350" dirty="0"/>
              <a:t>Pour cette structure:</a:t>
            </a:r>
          </a:p>
          <a:p>
            <a:r>
              <a:rPr lang="fr-CH" sz="1350" dirty="0"/>
              <a:t>Calculer les réactions d’appuis et dessiner les dans un diagramme avec leur sens réel. Indiquer les composantes éventuellement nulles de certaines réactions. </a:t>
            </a:r>
          </a:p>
          <a:p>
            <a:pPr marL="0" indent="0">
              <a:buNone/>
            </a:pPr>
            <a:endParaRPr lang="fr-CH" sz="1350" dirty="0"/>
          </a:p>
          <a:p>
            <a:r>
              <a:rPr lang="fr-CH" sz="1350" dirty="0"/>
              <a:t>Tracer les diagrammes des efforts intérieurs NVM et calculer toutes leurs valeurs caractéristiques (valeurs minimales/ maximales, valeurs aux extrémités des poutres). </a:t>
            </a:r>
          </a:p>
          <a:p>
            <a:pPr marL="0" indent="0">
              <a:buNone/>
            </a:pPr>
            <a:endParaRPr lang="fr-CH" sz="1350" dirty="0"/>
          </a:p>
          <a:p>
            <a:r>
              <a:rPr lang="fr-CH" sz="1350" dirty="0"/>
              <a:t>Tracer avec soin l’allure de la déformée. Indiquer les points d’inflexion et les plis. </a:t>
            </a:r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31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13</a:t>
            </a:r>
          </a:p>
        </p:txBody>
      </p:sp>
    </p:spTree>
    <p:extLst>
      <p:ext uri="{BB962C8B-B14F-4D97-AF65-F5344CB8AC3E}">
        <p14:creationId xmlns:p14="http://schemas.microsoft.com/office/powerpoint/2010/main" val="2642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z="1350" dirty="0"/>
              <a:t>Calculer les réactions d’appuis et dessiner les dans un diagramme avec leur sens réel. Indiquer les composantes éventuellement nulles de certaines réactions. </a:t>
            </a:r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32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13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92" b="66195"/>
          <a:stretch/>
        </p:blipFill>
        <p:spPr>
          <a:xfrm>
            <a:off x="1601670" y="1491630"/>
            <a:ext cx="2430270" cy="223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04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z="1350" dirty="0"/>
              <a:t>Diagrammes NVM et déformée</a:t>
            </a:r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33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13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46" b="67337"/>
          <a:stretch/>
        </p:blipFill>
        <p:spPr>
          <a:xfrm>
            <a:off x="1547664" y="1776994"/>
            <a:ext cx="1593927" cy="198288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28"/>
          <a:stretch/>
        </p:blipFill>
        <p:spPr>
          <a:xfrm>
            <a:off x="3437874" y="1163430"/>
            <a:ext cx="4290060" cy="36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05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H" sz="1350" dirty="0"/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34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522" y="623419"/>
            <a:ext cx="2615462" cy="20912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99" y="2748787"/>
            <a:ext cx="2615462" cy="20912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259" y="1529590"/>
            <a:ext cx="2992037" cy="239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96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z="1350" dirty="0"/>
              <a:t>Calculer les réactions d’appuis et les dessiner dans un diagramme avec leur sens réel. Indiquer les composantes éventuellement nulles de certaines réactions.</a:t>
            </a:r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35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53" b="-7429"/>
          <a:stretch/>
        </p:blipFill>
        <p:spPr>
          <a:xfrm>
            <a:off x="1601670" y="1599642"/>
            <a:ext cx="2106234" cy="18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92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sosceles Triangle 22"/>
          <p:cNvSpPr/>
          <p:nvPr/>
        </p:nvSpPr>
        <p:spPr>
          <a:xfrm>
            <a:off x="2109368" y="2627651"/>
            <a:ext cx="214314" cy="2143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24" name="Straight Connector 23"/>
          <p:cNvCxnSpPr/>
          <p:nvPr/>
        </p:nvCxnSpPr>
        <p:spPr>
          <a:xfrm>
            <a:off x="2002211" y="2855819"/>
            <a:ext cx="428628" cy="1191"/>
          </a:xfrm>
          <a:prstGeom prst="line">
            <a:avLst/>
          </a:prstGeom>
          <a:ln w="508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884155" y="2630300"/>
            <a:ext cx="648072" cy="42571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Récapitulation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36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Cours 14, 29.5.2012</a:t>
            </a:r>
            <a:endParaRPr lang="fr-CH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485900" y="735546"/>
            <a:ext cx="6172200" cy="34563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1500" dirty="0"/>
              <a:t>Définition: </a:t>
            </a:r>
            <a:r>
              <a:rPr lang="fr-CH" sz="1500" u="sng" dirty="0"/>
              <a:t>Ligne d’influence</a:t>
            </a:r>
          </a:p>
          <a:p>
            <a:pPr marL="0" indent="0">
              <a:buNone/>
            </a:pPr>
            <a:r>
              <a:rPr lang="fr-CH" sz="1500" i="1" dirty="0"/>
              <a:t>La courbe qui donne la valeur d’une force de réaction ou d’un effort intérieur à une position fixe pour toutes les positions possible d’une charge mobile. </a:t>
            </a:r>
          </a:p>
          <a:p>
            <a:pPr lvl="1"/>
            <a:endParaRPr lang="fr-CH" sz="1500" dirty="0"/>
          </a:p>
          <a:p>
            <a:pPr lvl="1"/>
            <a:endParaRPr lang="fr-CH" sz="1500" dirty="0"/>
          </a:p>
          <a:p>
            <a:pPr lvl="1"/>
            <a:endParaRPr lang="fr-CH" sz="1500" dirty="0"/>
          </a:p>
          <a:p>
            <a:pPr lvl="1"/>
            <a:endParaRPr lang="fr-CH" sz="1500" dirty="0"/>
          </a:p>
          <a:p>
            <a:pPr lvl="1"/>
            <a:endParaRPr lang="fr-CH" sz="1500" dirty="0"/>
          </a:p>
          <a:p>
            <a:pPr lvl="1"/>
            <a:endParaRPr lang="fr-CH" sz="1500" dirty="0"/>
          </a:p>
          <a:p>
            <a:pPr marL="342900" lvl="1" indent="0">
              <a:buNone/>
            </a:pPr>
            <a:endParaRPr lang="fr-CH" sz="1500" dirty="0"/>
          </a:p>
          <a:p>
            <a:pPr lvl="1"/>
            <a:endParaRPr lang="fr-CH" dirty="0"/>
          </a:p>
          <a:p>
            <a:pPr lvl="1"/>
            <a:endParaRPr lang="fr-CH" dirty="0"/>
          </a:p>
        </p:txBody>
      </p:sp>
      <p:sp>
        <p:nvSpPr>
          <p:cNvPr id="10" name="Isosceles Triangle 9"/>
          <p:cNvSpPr/>
          <p:nvPr/>
        </p:nvSpPr>
        <p:spPr>
          <a:xfrm>
            <a:off x="5250491" y="2613797"/>
            <a:ext cx="214314" cy="15012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1" name="Straight Connector 10"/>
          <p:cNvCxnSpPr/>
          <p:nvPr/>
        </p:nvCxnSpPr>
        <p:spPr>
          <a:xfrm>
            <a:off x="5143334" y="2841965"/>
            <a:ext cx="428628" cy="1191"/>
          </a:xfrm>
          <a:prstGeom prst="line">
            <a:avLst/>
          </a:prstGeom>
          <a:ln w="508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284710" y="2762185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/>
          </a:p>
        </p:txBody>
      </p:sp>
      <p:sp>
        <p:nvSpPr>
          <p:cNvPr id="13" name="Oval 12"/>
          <p:cNvSpPr/>
          <p:nvPr/>
        </p:nvSpPr>
        <p:spPr>
          <a:xfrm>
            <a:off x="5388946" y="2763702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/>
          </a:p>
        </p:txBody>
      </p:sp>
      <p:sp>
        <p:nvSpPr>
          <p:cNvPr id="15" name="Rectangle 14"/>
          <p:cNvSpPr/>
          <p:nvPr/>
        </p:nvSpPr>
        <p:spPr>
          <a:xfrm>
            <a:off x="2208191" y="2568341"/>
            <a:ext cx="4254019" cy="6855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08191" y="2431514"/>
            <a:ext cx="81128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78253" y="2139702"/>
            <a:ext cx="25039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x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rot="5400000">
            <a:off x="2806744" y="2346492"/>
            <a:ext cx="410141" cy="1191"/>
          </a:xfrm>
          <a:prstGeom prst="straightConnector1">
            <a:avLst/>
          </a:prstGeom>
          <a:ln w="1905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902913" y="2328022"/>
            <a:ext cx="214833" cy="2198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26" name="Rectangle 25"/>
          <p:cNvSpPr/>
          <p:nvPr/>
        </p:nvSpPr>
        <p:spPr>
          <a:xfrm>
            <a:off x="5064910" y="2641636"/>
            <a:ext cx="648072" cy="42571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2010859" y="2841369"/>
            <a:ext cx="410141" cy="1191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>
            <a:off x="5161852" y="2834776"/>
            <a:ext cx="410141" cy="1191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952168" y="2693601"/>
            <a:ext cx="32252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07543" y="2717319"/>
            <a:ext cx="31451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2208191" y="3327834"/>
            <a:ext cx="42540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026927" y="2070089"/>
            <a:ext cx="4251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Q=1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2208192" y="3190954"/>
            <a:ext cx="4256843" cy="5149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08191" y="3327834"/>
            <a:ext cx="8334" cy="37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024680" y="3378356"/>
            <a:ext cx="25039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de-DE" sz="1013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96833" y="3374871"/>
            <a:ext cx="26000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dirty="0"/>
              <a:t>+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432450" y="3254229"/>
            <a:ext cx="4780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dirty="0">
                <a:latin typeface="Times New Roman" pitchFamily="18" charset="0"/>
                <a:cs typeface="Times New Roman" pitchFamily="18" charset="0"/>
              </a:rPr>
              <a:t>LI A</a:t>
            </a:r>
            <a:r>
              <a:rPr lang="fr-CH" sz="1013" baseline="-25000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92180" y="3124891"/>
            <a:ext cx="22794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dirty="0"/>
              <a:t>-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6471139" y="3185850"/>
            <a:ext cx="4167" cy="1419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462210" y="3104841"/>
            <a:ext cx="39626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latin typeface="Times New Roman" pitchFamily="18" charset="0"/>
                <a:cs typeface="Times New Roman" pitchFamily="18" charset="0"/>
              </a:rPr>
              <a:t>-1/3</a:t>
            </a:r>
            <a:endParaRPr lang="de-DE" sz="1013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 rot="5400000">
            <a:off x="2162840" y="3104841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162839" y="3104841"/>
            <a:ext cx="4361390" cy="132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5330682" y="3118043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2162840" y="3051263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5330682" y="3064464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395568" y="2857010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rot="5400000">
            <a:off x="6416156" y="3118043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 flipH="1" flipV="1">
            <a:off x="6416156" y="3064464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720552" y="2839943"/>
            <a:ext cx="36740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L/3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353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sosceles Triangle 22"/>
          <p:cNvSpPr/>
          <p:nvPr/>
        </p:nvSpPr>
        <p:spPr>
          <a:xfrm>
            <a:off x="2109368" y="2627651"/>
            <a:ext cx="214314" cy="2143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24" name="Straight Connector 23"/>
          <p:cNvCxnSpPr/>
          <p:nvPr/>
        </p:nvCxnSpPr>
        <p:spPr>
          <a:xfrm>
            <a:off x="2002211" y="2855819"/>
            <a:ext cx="428628" cy="1191"/>
          </a:xfrm>
          <a:prstGeom prst="line">
            <a:avLst/>
          </a:prstGeom>
          <a:ln w="508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884155" y="2630300"/>
            <a:ext cx="648072" cy="42571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Récapitulation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37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Cours 14, 29.5.2012</a:t>
            </a:r>
            <a:endParaRPr lang="fr-CH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485900" y="735546"/>
            <a:ext cx="6172200" cy="34563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1500" dirty="0"/>
              <a:t>Définition: </a:t>
            </a:r>
            <a:r>
              <a:rPr lang="fr-CH" sz="1500" u="sng" dirty="0"/>
              <a:t>Ligne d’influence</a:t>
            </a:r>
          </a:p>
          <a:p>
            <a:pPr marL="0" indent="0">
              <a:buNone/>
            </a:pPr>
            <a:r>
              <a:rPr lang="fr-CH" sz="1500" i="1" dirty="0"/>
              <a:t>La courbe qui donne la valeur d’une force de réaction ou d’un effort intérieur à une position fixe pour toutes les positions possible d’une charge mobile. </a:t>
            </a:r>
          </a:p>
          <a:p>
            <a:pPr marL="0" indent="0">
              <a:buNone/>
            </a:pPr>
            <a:r>
              <a:rPr lang="fr-CH" sz="1500" i="1" dirty="0"/>
              <a:t>La ligne d’influence est typiquement calculée pour une charge unitaire. </a:t>
            </a:r>
          </a:p>
          <a:p>
            <a:pPr lvl="1"/>
            <a:endParaRPr lang="fr-CH" sz="1500" dirty="0"/>
          </a:p>
          <a:p>
            <a:pPr lvl="1"/>
            <a:endParaRPr lang="fr-CH" sz="1500" dirty="0"/>
          </a:p>
          <a:p>
            <a:pPr lvl="1"/>
            <a:endParaRPr lang="fr-CH" sz="1500" dirty="0"/>
          </a:p>
          <a:p>
            <a:pPr lvl="1"/>
            <a:endParaRPr lang="fr-CH" sz="1500" dirty="0"/>
          </a:p>
          <a:p>
            <a:pPr lvl="1"/>
            <a:endParaRPr lang="fr-CH" sz="1500" dirty="0"/>
          </a:p>
          <a:p>
            <a:pPr lvl="1"/>
            <a:endParaRPr lang="fr-CH" sz="1500" dirty="0"/>
          </a:p>
          <a:p>
            <a:pPr marL="342900" lvl="1" indent="0">
              <a:buNone/>
            </a:pPr>
            <a:endParaRPr lang="fr-CH" sz="1500" dirty="0"/>
          </a:p>
          <a:p>
            <a:pPr lvl="1"/>
            <a:endParaRPr lang="fr-CH" dirty="0"/>
          </a:p>
          <a:p>
            <a:pPr lvl="1"/>
            <a:endParaRPr lang="fr-CH" dirty="0"/>
          </a:p>
        </p:txBody>
      </p:sp>
      <p:sp>
        <p:nvSpPr>
          <p:cNvPr id="10" name="Isosceles Triangle 9"/>
          <p:cNvSpPr/>
          <p:nvPr/>
        </p:nvSpPr>
        <p:spPr>
          <a:xfrm>
            <a:off x="5250491" y="2613797"/>
            <a:ext cx="214314" cy="15012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1" name="Straight Connector 10"/>
          <p:cNvCxnSpPr/>
          <p:nvPr/>
        </p:nvCxnSpPr>
        <p:spPr>
          <a:xfrm>
            <a:off x="5143334" y="2841965"/>
            <a:ext cx="428628" cy="1191"/>
          </a:xfrm>
          <a:prstGeom prst="line">
            <a:avLst/>
          </a:prstGeom>
          <a:ln w="508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284710" y="2762185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/>
          </a:p>
        </p:txBody>
      </p:sp>
      <p:sp>
        <p:nvSpPr>
          <p:cNvPr id="13" name="Oval 12"/>
          <p:cNvSpPr/>
          <p:nvPr/>
        </p:nvSpPr>
        <p:spPr>
          <a:xfrm>
            <a:off x="5388946" y="2763702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/>
          </a:p>
        </p:txBody>
      </p:sp>
      <p:sp>
        <p:nvSpPr>
          <p:cNvPr id="15" name="Rectangle 14"/>
          <p:cNvSpPr/>
          <p:nvPr/>
        </p:nvSpPr>
        <p:spPr>
          <a:xfrm>
            <a:off x="2208191" y="2568341"/>
            <a:ext cx="4254019" cy="6855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08191" y="2431514"/>
            <a:ext cx="81128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78253" y="2139702"/>
            <a:ext cx="25039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x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rot="5400000">
            <a:off x="2806744" y="2346492"/>
            <a:ext cx="410141" cy="1191"/>
          </a:xfrm>
          <a:prstGeom prst="straightConnector1">
            <a:avLst/>
          </a:prstGeom>
          <a:ln w="1905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902913" y="2328022"/>
            <a:ext cx="214833" cy="2198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26" name="Rectangle 25"/>
          <p:cNvSpPr/>
          <p:nvPr/>
        </p:nvSpPr>
        <p:spPr>
          <a:xfrm>
            <a:off x="5064910" y="2641636"/>
            <a:ext cx="648072" cy="42571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2010859" y="2841369"/>
            <a:ext cx="410141" cy="1191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>
            <a:off x="5161852" y="2834776"/>
            <a:ext cx="410141" cy="1191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952168" y="2693601"/>
            <a:ext cx="32252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07543" y="2717319"/>
            <a:ext cx="31451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2208191" y="3327834"/>
            <a:ext cx="42540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026927" y="2070089"/>
            <a:ext cx="4251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Q=1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2208192" y="3190954"/>
            <a:ext cx="4256843" cy="5149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08191" y="3327834"/>
            <a:ext cx="8334" cy="37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024680" y="3378356"/>
            <a:ext cx="25039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de-DE" sz="1013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96833" y="3374871"/>
            <a:ext cx="26000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dirty="0"/>
              <a:t>+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432450" y="3254229"/>
            <a:ext cx="4780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dirty="0">
                <a:latin typeface="Times New Roman" pitchFamily="18" charset="0"/>
                <a:cs typeface="Times New Roman" pitchFamily="18" charset="0"/>
              </a:rPr>
              <a:t>LI A</a:t>
            </a:r>
            <a:r>
              <a:rPr lang="fr-CH" sz="1013" baseline="-25000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92180" y="3124891"/>
            <a:ext cx="22794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dirty="0"/>
              <a:t>-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6471139" y="3185850"/>
            <a:ext cx="4167" cy="1419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462210" y="3104841"/>
            <a:ext cx="39626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latin typeface="Times New Roman" pitchFamily="18" charset="0"/>
                <a:cs typeface="Times New Roman" pitchFamily="18" charset="0"/>
              </a:rPr>
              <a:t>-1/3</a:t>
            </a:r>
            <a:endParaRPr lang="de-DE" sz="1013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 rot="5400000">
            <a:off x="2162840" y="3104841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162839" y="3104841"/>
            <a:ext cx="4361390" cy="132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5330682" y="3118043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 flipV="1">
            <a:off x="2162840" y="3051263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5330682" y="3064464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395568" y="2857010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rot="5400000">
            <a:off x="6416156" y="3118043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 flipH="1" flipV="1">
            <a:off x="6416156" y="3064464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720552" y="2839943"/>
            <a:ext cx="36740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L/3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86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Récapitulation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sz="1500" dirty="0"/>
              <a:t>Calculer les lignes d’influence par le théorème des déplacements virtuels</a:t>
            </a:r>
          </a:p>
          <a:p>
            <a:pPr marL="0" indent="0">
              <a:buNone/>
            </a:pPr>
            <a:endParaRPr lang="fr-CH" sz="15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38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Cours 14, 29.5.2012</a:t>
            </a:r>
            <a:endParaRPr lang="fr-CH" dirty="0"/>
          </a:p>
        </p:txBody>
      </p:sp>
      <p:sp>
        <p:nvSpPr>
          <p:cNvPr id="7" name="Isosceles Triangle 6"/>
          <p:cNvSpPr/>
          <p:nvPr/>
        </p:nvSpPr>
        <p:spPr>
          <a:xfrm>
            <a:off x="1985658" y="2049192"/>
            <a:ext cx="214314" cy="2143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8" name="Straight Connector 7"/>
          <p:cNvCxnSpPr/>
          <p:nvPr/>
        </p:nvCxnSpPr>
        <p:spPr>
          <a:xfrm>
            <a:off x="1878501" y="2277360"/>
            <a:ext cx="428628" cy="1191"/>
          </a:xfrm>
          <a:prstGeom prst="line">
            <a:avLst/>
          </a:prstGeom>
          <a:ln w="508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760445" y="2051842"/>
            <a:ext cx="648072" cy="42571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10" name="Isosceles Triangle 9"/>
          <p:cNvSpPr/>
          <p:nvPr/>
        </p:nvSpPr>
        <p:spPr>
          <a:xfrm>
            <a:off x="5126781" y="2058009"/>
            <a:ext cx="214314" cy="15012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00686" y="2286177"/>
            <a:ext cx="428628" cy="1191"/>
          </a:xfrm>
          <a:prstGeom prst="line">
            <a:avLst/>
          </a:prstGeom>
          <a:ln w="508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161000" y="2206397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/>
          </a:p>
        </p:txBody>
      </p:sp>
      <p:sp>
        <p:nvSpPr>
          <p:cNvPr id="13" name="Oval 12"/>
          <p:cNvSpPr/>
          <p:nvPr/>
        </p:nvSpPr>
        <p:spPr>
          <a:xfrm>
            <a:off x="5265236" y="2207915"/>
            <a:ext cx="54000" cy="5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/>
          </a:p>
        </p:txBody>
      </p:sp>
      <p:sp>
        <p:nvSpPr>
          <p:cNvPr id="14" name="Rectangle 13"/>
          <p:cNvSpPr/>
          <p:nvPr/>
        </p:nvSpPr>
        <p:spPr>
          <a:xfrm>
            <a:off x="2084481" y="1989882"/>
            <a:ext cx="4254019" cy="6855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084481" y="1853055"/>
            <a:ext cx="81128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54543" y="1561244"/>
            <a:ext cx="25039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x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2683033" y="1768034"/>
            <a:ext cx="410141" cy="1191"/>
          </a:xfrm>
          <a:prstGeom prst="straightConnector1">
            <a:avLst/>
          </a:prstGeom>
          <a:ln w="1905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779202" y="1749563"/>
            <a:ext cx="214833" cy="2198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1887149" y="2262911"/>
            <a:ext cx="410141" cy="1191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28458" y="2115142"/>
            <a:ext cx="32252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03216" y="1491630"/>
            <a:ext cx="4251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Q=1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93658" y="1275606"/>
            <a:ext cx="272702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dirty="0">
                <a:latin typeface="Arial" pitchFamily="34" charset="0"/>
                <a:cs typeface="Arial" pitchFamily="34" charset="0"/>
              </a:rPr>
              <a:t>Exemple: Ligne d’influence de la réaction A</a:t>
            </a:r>
            <a:r>
              <a:rPr lang="fr-CH" sz="1013" baseline="-25000" dirty="0">
                <a:latin typeface="Arial" pitchFamily="34" charset="0"/>
                <a:cs typeface="Arial" pitchFamily="34" charset="0"/>
              </a:rPr>
              <a:t>y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2154186" y="2822432"/>
            <a:ext cx="4256843" cy="5149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54185" y="2959312"/>
            <a:ext cx="8334" cy="37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822038" y="3009834"/>
            <a:ext cx="37702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latin typeface="Symbol" pitchFamily="18" charset="2"/>
                <a:cs typeface="Times New Roman" pitchFamily="18" charset="0"/>
              </a:rPr>
              <a:t>d</a:t>
            </a:r>
            <a:r>
              <a:rPr lang="de-CH" sz="1013" b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de-CH" sz="1013" b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endParaRPr lang="de-DE" sz="1013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6417133" y="2817328"/>
            <a:ext cx="4167" cy="1419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154185" y="2959312"/>
            <a:ext cx="42540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462210" y="2683932"/>
            <a:ext cx="47961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latin typeface="Symbol" pitchFamily="18" charset="2"/>
                <a:cs typeface="Times New Roman" pitchFamily="18" charset="0"/>
              </a:rPr>
              <a:t>d</a:t>
            </a:r>
            <a:r>
              <a:rPr lang="de-CH" sz="1013" b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de-CH" sz="1013" b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de-CH" sz="1013" b="1" dirty="0">
                <a:latin typeface="Times New Roman" pitchFamily="18" charset="0"/>
                <a:cs typeface="Times New Roman" pitchFamily="18" charset="0"/>
              </a:rPr>
              <a:t>/3</a:t>
            </a:r>
            <a:endParaRPr lang="de-DE" sz="1013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rot="5400000">
            <a:off x="2041680" y="2532746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41680" y="2532745"/>
            <a:ext cx="4361390" cy="132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5209523" y="2545947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 flipV="1">
            <a:off x="2041680" y="2479167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 flipH="1" flipV="1">
            <a:off x="5209523" y="2492369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274409" y="2253607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rot="5400000">
            <a:off x="6294997" y="2545947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 flipH="1" flipV="1">
            <a:off x="6294997" y="2492369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626280" y="2268914"/>
            <a:ext cx="36740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L/3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98428" y="3209343"/>
            <a:ext cx="38183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latin typeface="Symbol" pitchFamily="18" charset="2"/>
                <a:cs typeface="Times New Roman" pitchFamily="18" charset="0"/>
              </a:rPr>
              <a:t>d</a:t>
            </a:r>
            <a:r>
              <a:rPr lang="de-CH" sz="1013" b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de-CH" sz="1013" b="1" baseline="-25000" dirty="0">
                <a:latin typeface="Times New Roman" pitchFamily="18" charset="0"/>
                <a:cs typeface="Times New Roman" pitchFamily="18" charset="0"/>
              </a:rPr>
              <a:t>Q</a:t>
            </a:r>
            <a:endParaRPr lang="de-DE" sz="1013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2893056" y="2956160"/>
            <a:ext cx="3285" cy="31552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49"/>
          <p:cNvGraphicFramePr>
            <a:graphicFrameLocks noChangeAspect="1"/>
          </p:cNvGraphicFramePr>
          <p:nvPr/>
        </p:nvGraphicFramePr>
        <p:xfrm>
          <a:off x="2140316" y="3606975"/>
          <a:ext cx="25527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3" imgW="3403440" imgH="431640" progId="Equation.3">
                  <p:embed/>
                </p:oleObj>
              </mc:Choice>
              <mc:Fallback>
                <p:oleObj name="Equation" r:id="rId3" imgW="3403440" imgH="43164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0316" y="3606975"/>
                        <a:ext cx="255270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/>
        </p:nvGraphicFramePr>
        <p:xfrm>
          <a:off x="5123573" y="3381840"/>
          <a:ext cx="10668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5" imgW="1422360" imgH="850680" progId="Equation.3">
                  <p:embed/>
                </p:oleObj>
              </mc:Choice>
              <mc:Fallback>
                <p:oleObj name="Equation" r:id="rId5" imgW="1422360" imgH="85068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3573" y="3381840"/>
                        <a:ext cx="10668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1610652" y="4029912"/>
            <a:ext cx="390363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u="sng" dirty="0">
                <a:latin typeface="Arial" pitchFamily="34" charset="0"/>
                <a:cs typeface="Arial" pitchFamily="34" charset="0"/>
              </a:rPr>
              <a:t>Si </a:t>
            </a:r>
            <a:r>
              <a:rPr lang="fr-CH" sz="1013" u="sng" dirty="0" err="1">
                <a:latin typeface="Symbol" pitchFamily="18" charset="2"/>
                <a:cs typeface="Arial" pitchFamily="34" charset="0"/>
              </a:rPr>
              <a:t>d</a:t>
            </a:r>
            <a:r>
              <a:rPr lang="fr-CH" sz="1013" u="sng" dirty="0" err="1">
                <a:latin typeface="Arial" pitchFamily="34" charset="0"/>
                <a:cs typeface="Arial" pitchFamily="34" charset="0"/>
              </a:rPr>
              <a:t>v</a:t>
            </a:r>
            <a:r>
              <a:rPr lang="fr-CH" sz="1013" u="sng" baseline="-25000" dirty="0" err="1">
                <a:latin typeface="Arial" pitchFamily="34" charset="0"/>
                <a:cs typeface="Arial" pitchFamily="34" charset="0"/>
              </a:rPr>
              <a:t>A</a:t>
            </a:r>
            <a:r>
              <a:rPr lang="fr-CH" sz="1013" u="sng" dirty="0">
                <a:latin typeface="Arial" pitchFamily="34" charset="0"/>
                <a:cs typeface="Arial" pitchFamily="34" charset="0"/>
              </a:rPr>
              <a:t>=1: La déformée virtuelle correspond à la ligne d’influence.</a:t>
            </a:r>
            <a:endParaRPr lang="fr-CH" sz="1013" u="sng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2136861" y="4353948"/>
            <a:ext cx="4256843" cy="5149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136860" y="4490828"/>
            <a:ext cx="8334" cy="378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940739" y="4541350"/>
            <a:ext cx="25039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latin typeface="Symbol" pitchFamily="18" charset="2"/>
                <a:cs typeface="Times New Roman" pitchFamily="18" charset="0"/>
              </a:rPr>
              <a:t>1</a:t>
            </a:r>
            <a:endParaRPr lang="de-DE" sz="1013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6399808" y="4348844"/>
            <a:ext cx="4167" cy="1419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136860" y="4490828"/>
            <a:ext cx="425401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438149" y="4472910"/>
            <a:ext cx="4780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dirty="0">
                <a:latin typeface="Times New Roman" pitchFamily="18" charset="0"/>
                <a:cs typeface="Times New Roman" pitchFamily="18" charset="0"/>
              </a:rPr>
              <a:t>LI A</a:t>
            </a:r>
            <a:r>
              <a:rPr lang="fr-CH" sz="1013" baseline="-25000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493545" y="4241680"/>
            <a:ext cx="4251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latin typeface="Symbol" pitchFamily="18" charset="2"/>
                <a:cs typeface="Times New Roman" pitchFamily="18" charset="0"/>
              </a:rPr>
              <a:t>-1/3</a:t>
            </a:r>
            <a:endParaRPr lang="de-DE" sz="1013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392629" y="4532563"/>
            <a:ext cx="26000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dirty="0"/>
              <a:t>+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187976" y="4282583"/>
            <a:ext cx="22794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160255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Signes des lignes d’influence</a:t>
            </a:r>
          </a:p>
          <a:p>
            <a:r>
              <a:rPr lang="fr-CH" sz="1500" dirty="0"/>
              <a:t>Le travail virtuel de l’effet statique recherché: </a:t>
            </a:r>
          </a:p>
          <a:p>
            <a:r>
              <a:rPr lang="fr-CH" sz="1500" dirty="0"/>
              <a:t>Le travail virtuel de la charge appliquée (force unité):</a:t>
            </a:r>
          </a:p>
          <a:p>
            <a:endParaRPr lang="fr-CH" sz="1500" dirty="0"/>
          </a:p>
          <a:p>
            <a:endParaRPr lang="fr-CH" sz="1500" dirty="0"/>
          </a:p>
          <a:p>
            <a:r>
              <a:rPr lang="fr-CH" sz="1500" dirty="0"/>
              <a:t>Le déplacement virtuel associé à l’effet statique recherché doit être dans le sens opposé à celui de l’effet statique: </a:t>
            </a:r>
          </a:p>
          <a:p>
            <a:endParaRPr lang="fr-CH" sz="1500" dirty="0"/>
          </a:p>
          <a:p>
            <a:r>
              <a:rPr lang="fr-CH" sz="1500" dirty="0">
                <a:sym typeface="Wingdings" pitchFamily="2" charset="2"/>
              </a:rPr>
              <a:t>Le signe du travail de la force unité (le signe de           ) donne le signe de la ligne d’influence.</a:t>
            </a:r>
          </a:p>
          <a:p>
            <a:endParaRPr lang="fr-CH" sz="1500" dirty="0">
              <a:sym typeface="Wingdings" pitchFamily="2" charset="2"/>
            </a:endParaRPr>
          </a:p>
          <a:p>
            <a:endParaRPr lang="fr-CH" sz="1500" dirty="0">
              <a:sym typeface="Wingdings" pitchFamily="2" charset="2"/>
            </a:endParaRPr>
          </a:p>
          <a:p>
            <a:endParaRPr lang="fr-CH" sz="1500" dirty="0">
              <a:sym typeface="Wingdings" pitchFamily="2" charset="2"/>
            </a:endParaRPr>
          </a:p>
          <a:p>
            <a:endParaRPr lang="fr-CH" sz="1500" dirty="0">
              <a:sym typeface="Wingdings" pitchFamily="2" charset="2"/>
            </a:endParaRPr>
          </a:p>
          <a:p>
            <a:endParaRPr lang="fr-CH" sz="1500" dirty="0">
              <a:sym typeface="Wingdings" pitchFamily="2" charset="2"/>
            </a:endParaRPr>
          </a:p>
          <a:p>
            <a:pPr marL="0" indent="0">
              <a:buNone/>
            </a:pPr>
            <a:endParaRPr lang="fr-CH" dirty="0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9" y="3489852"/>
            <a:ext cx="3520715" cy="106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Récapitulation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39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Cours 14, 29.5.2012</a:t>
            </a:r>
            <a:endParaRPr lang="fr-CH" dirty="0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1817694" y="1653648"/>
          <a:ext cx="40290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Equation" r:id="rId4" imgW="5371920" imgH="431640" progId="Equation.3">
                  <p:embed/>
                </p:oleObj>
              </mc:Choice>
              <mc:Fallback>
                <p:oleObj name="Equation" r:id="rId4" imgW="5371920" imgH="431640" progId="Equation.3">
                  <p:embed/>
                  <p:pic>
                    <p:nvPicPr>
                      <p:cNvPr id="45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7694" y="1653648"/>
                        <a:ext cx="40290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6692504" y="1059656"/>
          <a:ext cx="5238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6" imgW="698400" imgH="380880" progId="Equation.3">
                  <p:embed/>
                </p:oleObj>
              </mc:Choice>
              <mc:Fallback>
                <p:oleObj name="Equation" r:id="rId6" imgW="698400" imgH="38088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2504" y="1059656"/>
                        <a:ext cx="5238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6722269" y="1329929"/>
          <a:ext cx="54292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Equation" r:id="rId8" imgW="723600" imgH="380880" progId="Equation.3">
                  <p:embed/>
                </p:oleObj>
              </mc:Choice>
              <mc:Fallback>
                <p:oleObj name="Equation" r:id="rId8" imgW="723600" imgH="380880" progId="Equation.3">
                  <p:embed/>
                  <p:pic>
                    <p:nvPicPr>
                      <p:cNvPr id="47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2269" y="1329929"/>
                        <a:ext cx="54292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/>
        </p:nvGraphicFramePr>
        <p:xfrm>
          <a:off x="5382090" y="3808226"/>
          <a:ext cx="13335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Equation" r:id="rId10" imgW="1777680" imgH="431640" progId="Equation.3">
                  <p:embed/>
                </p:oleObj>
              </mc:Choice>
              <mc:Fallback>
                <p:oleObj name="Equation" r:id="rId10" imgW="1777680" imgH="431640" progId="Equation.3">
                  <p:embed/>
                  <p:pic>
                    <p:nvPicPr>
                      <p:cNvPr id="48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2090" y="3808226"/>
                        <a:ext cx="133350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/>
        </p:nvGraphicFramePr>
        <p:xfrm>
          <a:off x="6516216" y="2409732"/>
          <a:ext cx="8763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Equation" r:id="rId12" imgW="1168200" imgH="380880" progId="Equation.3">
                  <p:embed/>
                </p:oleObj>
              </mc:Choice>
              <mc:Fallback>
                <p:oleObj name="Equation" r:id="rId12" imgW="1168200" imgH="380880" progId="Equation.3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2409732"/>
                        <a:ext cx="876300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/>
        </p:nvGraphicFramePr>
        <p:xfrm>
          <a:off x="6246186" y="1653648"/>
          <a:ext cx="14478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14" imgW="1930320" imgH="380880" progId="Equation.3">
                  <p:embed/>
                </p:oleObj>
              </mc:Choice>
              <mc:Fallback>
                <p:oleObj name="Equation" r:id="rId14" imgW="1930320" imgH="38088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6186" y="1653648"/>
                        <a:ext cx="1447800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/>
        </p:nvGraphicFramePr>
        <p:xfrm>
          <a:off x="6138174" y="2949792"/>
          <a:ext cx="54292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Equation" r:id="rId16" imgW="723600" imgH="380880" progId="Equation.3">
                  <p:embed/>
                </p:oleObj>
              </mc:Choice>
              <mc:Fallback>
                <p:oleObj name="Equation" r:id="rId16" imgW="723600" imgH="380880" progId="Equation.3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8174" y="2949792"/>
                        <a:ext cx="54292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/>
        </p:nvGraphicFramePr>
        <p:xfrm>
          <a:off x="5382090" y="3489852"/>
          <a:ext cx="13811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Equation" r:id="rId18" imgW="1841400" imgH="431640" progId="Equation.3">
                  <p:embed/>
                </p:oleObj>
              </mc:Choice>
              <mc:Fallback>
                <p:oleObj name="Equation" r:id="rId18" imgW="1841400" imgH="431640" progId="Equation.3">
                  <p:embed/>
                  <p:pic>
                    <p:nvPicPr>
                      <p:cNvPr id="5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2090" y="3489852"/>
                        <a:ext cx="138112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/>
        </p:nvGraphicFramePr>
        <p:xfrm>
          <a:off x="5856618" y="4175310"/>
          <a:ext cx="8667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Equation" r:id="rId20" imgW="1155600" imgH="431640" progId="Equation.3">
                  <p:embed/>
                </p:oleObj>
              </mc:Choice>
              <mc:Fallback>
                <p:oleObj name="Equation" r:id="rId20" imgW="1155600" imgH="431640" progId="Equation.3">
                  <p:embed/>
                  <p:pic>
                    <p:nvPicPr>
                      <p:cNvPr id="5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6618" y="4175310"/>
                        <a:ext cx="86677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ight Arrow 53"/>
          <p:cNvSpPr/>
          <p:nvPr/>
        </p:nvSpPr>
        <p:spPr>
          <a:xfrm>
            <a:off x="5424570" y="4240827"/>
            <a:ext cx="324036" cy="162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55" name="TextBox 54"/>
          <p:cNvSpPr txBox="1"/>
          <p:nvPr/>
        </p:nvSpPr>
        <p:spPr>
          <a:xfrm>
            <a:off x="4677254" y="4461960"/>
            <a:ext cx="2509020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dirty="0" err="1">
                <a:latin typeface="Symbol" pitchFamily="18" charset="2"/>
                <a:cs typeface="Arial" pitchFamily="34" charset="0"/>
              </a:rPr>
              <a:t>d</a:t>
            </a:r>
            <a:r>
              <a:rPr lang="fr-CH" sz="1013" baseline="-25000" dirty="0" err="1">
                <a:latin typeface="Arial" pitchFamily="34" charset="0"/>
                <a:cs typeface="Arial" pitchFamily="34" charset="0"/>
              </a:rPr>
              <a:t>vQ</a:t>
            </a:r>
            <a:r>
              <a:rPr lang="fr-CH" sz="1013" dirty="0">
                <a:latin typeface="Arial" pitchFamily="34" charset="0"/>
                <a:cs typeface="Arial" pitchFamily="34" charset="0"/>
              </a:rPr>
              <a:t> est positive dans la direction de Q</a:t>
            </a:r>
          </a:p>
          <a:p>
            <a:r>
              <a:rPr lang="fr-CH" sz="1013" dirty="0">
                <a:latin typeface="Arial" pitchFamily="34" charset="0"/>
                <a:cs typeface="Arial" pitchFamily="34" charset="0"/>
                <a:sym typeface="Wingdings" pitchFamily="2" charset="2"/>
              </a:rPr>
              <a:t> </a:t>
            </a:r>
            <a:r>
              <a:rPr lang="fr-CH" sz="1013" dirty="0" err="1">
                <a:latin typeface="Symbol" pitchFamily="18" charset="2"/>
                <a:cs typeface="Arial" pitchFamily="34" charset="0"/>
              </a:rPr>
              <a:t>d</a:t>
            </a:r>
            <a:r>
              <a:rPr lang="fr-CH" sz="1013" dirty="0" err="1">
                <a:latin typeface="Arial" pitchFamily="34" charset="0"/>
                <a:cs typeface="Arial" pitchFamily="34" charset="0"/>
              </a:rPr>
              <a:t>W</a:t>
            </a:r>
            <a:r>
              <a:rPr lang="fr-CH" sz="1013" baseline="-25000" dirty="0" err="1">
                <a:latin typeface="Arial" pitchFamily="34" charset="0"/>
                <a:cs typeface="Arial" pitchFamily="34" charset="0"/>
              </a:rPr>
              <a:t>ext</a:t>
            </a:r>
            <a:r>
              <a:rPr lang="fr-CH" sz="1013" dirty="0">
                <a:latin typeface="Arial" pitchFamily="34" charset="0"/>
                <a:cs typeface="Arial" pitchFamily="34" charset="0"/>
              </a:rPr>
              <a:t> est positive dans cette direction</a:t>
            </a:r>
          </a:p>
        </p:txBody>
      </p:sp>
    </p:spTree>
    <p:extLst>
      <p:ext uri="{BB962C8B-B14F-4D97-AF65-F5344CB8AC3E}">
        <p14:creationId xmlns:p14="http://schemas.microsoft.com/office/powerpoint/2010/main" val="1027901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257919-728C-E941-9B12-89339BE348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37810"/>
                <a:ext cx="7726363" cy="44056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dirty="0"/>
                  <a:t>Calculer par le </a:t>
                </a:r>
                <a:r>
                  <a:rPr lang="fr-FR" dirty="0" err="1"/>
                  <a:t>Tdv</a:t>
                </a:r>
                <a:endParaRPr lang="fr-FR" dirty="0"/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fr-FR" dirty="0"/>
                  <a:t>La force de réaction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r-FR" dirty="0"/>
                  <a:t> pour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dirty="0"/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fr-FR" dirty="0"/>
                  <a:t>La ligne d’influence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fr-FR" dirty="0"/>
              </a:p>
              <a:p>
                <a:pPr marL="685800" lvl="1" indent="-342900">
                  <a:buFont typeface="+mj-lt"/>
                  <a:buAutoNum type="arabicPeriod"/>
                </a:pPr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i="0" dirty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fr-FR" dirty="0"/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endParaRPr lang="fr-FR" dirty="0"/>
              </a:p>
              <a:p>
                <a:pPr lvl="1"/>
                <a:r>
                  <a:rPr lang="fr-FR" dirty="0" err="1"/>
                  <a:t>Tdv</a:t>
                </a:r>
                <a:r>
                  <a:rPr lang="fr-FR" dirty="0"/>
                  <a:t>: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257919-728C-E941-9B12-89339BE34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37810"/>
                <a:ext cx="7726363" cy="4405689"/>
              </a:xfrm>
              <a:blipFill>
                <a:blip r:embed="rId2"/>
                <a:stretch>
                  <a:fillRect t="-17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1C28A8F-0C6F-A24D-9727-095D56A6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Lignes d’influence par la </a:t>
            </a:r>
            <a:r>
              <a:rPr lang="fr-FR" dirty="0" err="1"/>
              <a:t>Tdv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432F8-3C0E-A749-B256-CD94AEEF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858B4-BCB6-F644-BBE5-D0668FB0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96752-0CFB-6343-8590-911FD098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D277BB-2BFA-7646-8806-D15DA3F370B5}"/>
              </a:ext>
            </a:extLst>
          </p:cNvPr>
          <p:cNvGrpSpPr/>
          <p:nvPr/>
        </p:nvGrpSpPr>
        <p:grpSpPr>
          <a:xfrm>
            <a:off x="854645" y="2352518"/>
            <a:ext cx="5219500" cy="1763391"/>
            <a:chOff x="471795" y="2780928"/>
            <a:chExt cx="7040816" cy="2378717"/>
          </a:xfrm>
        </p:grpSpPr>
        <p:sp>
          <p:nvSpPr>
            <p:cNvPr id="8" name="Isosceles Triangle 6">
              <a:extLst>
                <a:ext uri="{FF2B5EF4-FFF2-40B4-BE49-F238E27FC236}">
                  <a16:creationId xmlns:a16="http://schemas.microsoft.com/office/drawing/2014/main" id="{1A3954B9-F256-804A-8BA9-F7A4529063DE}"/>
                </a:ext>
              </a:extLst>
            </p:cNvPr>
            <p:cNvSpPr/>
            <p:nvPr/>
          </p:nvSpPr>
          <p:spPr>
            <a:xfrm>
              <a:off x="839836" y="3524344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24BC4D-AC42-7A4E-864C-64EE36733AB5}"/>
                </a:ext>
              </a:extLst>
            </p:cNvPr>
            <p:cNvCxnSpPr/>
            <p:nvPr/>
          </p:nvCxnSpPr>
          <p:spPr>
            <a:xfrm>
              <a:off x="696960" y="3841131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E60DA5-6A7D-874E-AB6D-DB24D1341276}"/>
                </a:ext>
              </a:extLst>
            </p:cNvPr>
            <p:cNvSpPr/>
            <p:nvPr/>
          </p:nvSpPr>
          <p:spPr>
            <a:xfrm>
              <a:off x="539552" y="3568335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Isosceles Triangle 9">
              <a:extLst>
                <a:ext uri="{FF2B5EF4-FFF2-40B4-BE49-F238E27FC236}">
                  <a16:creationId xmlns:a16="http://schemas.microsoft.com/office/drawing/2014/main" id="{36250AC1-5E0F-0049-AC7B-044B80BF86CD}"/>
                </a:ext>
              </a:extLst>
            </p:cNvPr>
            <p:cNvSpPr/>
            <p:nvPr/>
          </p:nvSpPr>
          <p:spPr>
            <a:xfrm>
              <a:off x="5028000" y="3536100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DDA9BBC-7EC2-1848-BEA6-96B566EE7EFF}"/>
                </a:ext>
              </a:extLst>
            </p:cNvPr>
            <p:cNvCxnSpPr/>
            <p:nvPr/>
          </p:nvCxnSpPr>
          <p:spPr>
            <a:xfrm>
              <a:off x="4859873" y="3840324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3865B6-7EA2-B549-8160-902F64B28F21}"/>
                </a:ext>
              </a:extLst>
            </p:cNvPr>
            <p:cNvSpPr/>
            <p:nvPr/>
          </p:nvSpPr>
          <p:spPr>
            <a:xfrm>
              <a:off x="5073625" y="3733951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E06DC2-B061-C043-8F81-E5A1910C620B}"/>
                </a:ext>
              </a:extLst>
            </p:cNvPr>
            <p:cNvSpPr/>
            <p:nvPr/>
          </p:nvSpPr>
          <p:spPr>
            <a:xfrm>
              <a:off x="5212606" y="373597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9374A2-877B-1B48-8573-24FF8A203BDE}"/>
                </a:ext>
              </a:extLst>
            </p:cNvPr>
            <p:cNvSpPr/>
            <p:nvPr/>
          </p:nvSpPr>
          <p:spPr>
            <a:xfrm>
              <a:off x="971599" y="3445264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EF43692-2207-A149-BAFB-F7DCB57AE44D}"/>
                </a:ext>
              </a:extLst>
            </p:cNvPr>
            <p:cNvCxnSpPr/>
            <p:nvPr/>
          </p:nvCxnSpPr>
          <p:spPr>
            <a:xfrm>
              <a:off x="971600" y="3262828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B4BDBC-34E1-A946-8B1A-333DF20F70C8}"/>
                </a:ext>
              </a:extLst>
            </p:cNvPr>
            <p:cNvSpPr txBox="1"/>
            <p:nvPr/>
          </p:nvSpPr>
          <p:spPr>
            <a:xfrm>
              <a:off x="1335964" y="2873746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de-DE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BE0CDD-6DC3-1944-AC18-9DE2522B39AF}"/>
                </a:ext>
              </a:extLst>
            </p:cNvPr>
            <p:cNvCxnSpPr/>
            <p:nvPr/>
          </p:nvCxnSpPr>
          <p:spPr>
            <a:xfrm rot="5400000">
              <a:off x="1769669" y="3149466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C5385CA-9870-C043-A45C-2CE14CB2F350}"/>
                </a:ext>
              </a:extLst>
            </p:cNvPr>
            <p:cNvCxnSpPr/>
            <p:nvPr/>
          </p:nvCxnSpPr>
          <p:spPr>
            <a:xfrm rot="5400000">
              <a:off x="708490" y="3809302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71CFE8-0C71-EB4B-AE87-7A8716ADA5AA}"/>
                </a:ext>
              </a:extLst>
            </p:cNvPr>
            <p:cNvSpPr txBox="1"/>
            <p:nvPr/>
          </p:nvSpPr>
          <p:spPr>
            <a:xfrm>
              <a:off x="630236" y="3652735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3F99C2-9C58-7840-A3B3-04A3553EC4E5}"/>
                </a:ext>
              </a:extLst>
            </p:cNvPr>
            <p:cNvSpPr txBox="1"/>
            <p:nvPr/>
          </p:nvSpPr>
          <p:spPr>
            <a:xfrm>
              <a:off x="2053308" y="278092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0FE6962-FDBD-EC43-80E6-E37D5DA0D4DF}"/>
                </a:ext>
              </a:extLst>
            </p:cNvPr>
            <p:cNvCxnSpPr/>
            <p:nvPr/>
          </p:nvCxnSpPr>
          <p:spPr>
            <a:xfrm flipV="1">
              <a:off x="1064539" y="4473081"/>
              <a:ext cx="5675791" cy="6865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7483EE3-A706-9F40-B0A4-E12B255AB788}"/>
                </a:ext>
              </a:extLst>
            </p:cNvPr>
            <p:cNvCxnSpPr/>
            <p:nvPr/>
          </p:nvCxnSpPr>
          <p:spPr>
            <a:xfrm>
              <a:off x="1064539" y="4655588"/>
              <a:ext cx="11112" cy="50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6B3823-C0A8-8E4A-92E8-04B053A98E1C}"/>
                </a:ext>
              </a:extLst>
            </p:cNvPr>
            <p:cNvSpPr txBox="1"/>
            <p:nvPr/>
          </p:nvSpPr>
          <p:spPr>
            <a:xfrm>
              <a:off x="471795" y="4745611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de-CH" b="1" baseline="-25000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1B78B2-8D7C-FA48-B1C0-77051A857ED9}"/>
                </a:ext>
              </a:extLst>
            </p:cNvPr>
            <p:cNvCxnSpPr/>
            <p:nvPr/>
          </p:nvCxnSpPr>
          <p:spPr>
            <a:xfrm>
              <a:off x="6748469" y="4466276"/>
              <a:ext cx="5556" cy="189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CDBF11F-5568-CB48-9022-344C1462912D}"/>
                </a:ext>
              </a:extLst>
            </p:cNvPr>
            <p:cNvCxnSpPr/>
            <p:nvPr/>
          </p:nvCxnSpPr>
          <p:spPr>
            <a:xfrm>
              <a:off x="1064539" y="4655588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960A5E-E52C-6A43-8E31-BBFCED662979}"/>
                </a:ext>
              </a:extLst>
            </p:cNvPr>
            <p:cNvSpPr txBox="1"/>
            <p:nvPr/>
          </p:nvSpPr>
          <p:spPr>
            <a:xfrm>
              <a:off x="6808572" y="4288415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de-CH" b="1" baseline="-25000" dirty="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/3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0B5066-B878-BB41-9F45-F55FF2B848EF}"/>
                </a:ext>
              </a:extLst>
            </p:cNvPr>
            <p:cNvCxnSpPr/>
            <p:nvPr/>
          </p:nvCxnSpPr>
          <p:spPr>
            <a:xfrm rot="5400000">
              <a:off x="914532" y="416908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6FB5EAB-7029-A647-BB08-2891793122F3}"/>
                </a:ext>
              </a:extLst>
            </p:cNvPr>
            <p:cNvCxnSpPr/>
            <p:nvPr/>
          </p:nvCxnSpPr>
          <p:spPr>
            <a:xfrm>
              <a:off x="914532" y="4169082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F5A960-5D91-F14F-BB02-799D948C2CFA}"/>
                </a:ext>
              </a:extLst>
            </p:cNvPr>
            <p:cNvCxnSpPr/>
            <p:nvPr/>
          </p:nvCxnSpPr>
          <p:spPr>
            <a:xfrm rot="5400000">
              <a:off x="5138322" y="4186684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225C549-45AA-954B-99BC-47316768D2E8}"/>
                </a:ext>
              </a:extLst>
            </p:cNvPr>
            <p:cNvCxnSpPr/>
            <p:nvPr/>
          </p:nvCxnSpPr>
          <p:spPr>
            <a:xfrm rot="5400000" flipH="1" flipV="1">
              <a:off x="914532" y="409764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7C786CD-C2AF-F946-9E34-48FFD2119899}"/>
                </a:ext>
              </a:extLst>
            </p:cNvPr>
            <p:cNvCxnSpPr/>
            <p:nvPr/>
          </p:nvCxnSpPr>
          <p:spPr>
            <a:xfrm rot="5400000" flipH="1" flipV="1">
              <a:off x="5138322" y="4115246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E97635-FB60-ED42-B35D-996E7B2201DD}"/>
                </a:ext>
              </a:extLst>
            </p:cNvPr>
            <p:cNvSpPr txBox="1"/>
            <p:nvPr/>
          </p:nvSpPr>
          <p:spPr>
            <a:xfrm>
              <a:off x="2558170" y="3796897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DEEDFE1-A2F7-5042-9458-4D74BFAFB4C3}"/>
                </a:ext>
              </a:extLst>
            </p:cNvPr>
            <p:cNvCxnSpPr/>
            <p:nvPr/>
          </p:nvCxnSpPr>
          <p:spPr>
            <a:xfrm rot="5400000">
              <a:off x="6585621" y="4186684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4880849-134A-E849-AC82-2ADD7582593D}"/>
                </a:ext>
              </a:extLst>
            </p:cNvPr>
            <p:cNvCxnSpPr/>
            <p:nvPr/>
          </p:nvCxnSpPr>
          <p:spPr>
            <a:xfrm rot="5400000" flipH="1" flipV="1">
              <a:off x="6585621" y="4115246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068887-4FA9-F94C-BB4A-E5B611546055}"/>
                </a:ext>
              </a:extLst>
            </p:cNvPr>
            <p:cNvSpPr txBox="1"/>
            <p:nvPr/>
          </p:nvSpPr>
          <p:spPr>
            <a:xfrm>
              <a:off x="5693999" y="3817306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3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Récapitulation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Signes des lignes d’influence</a:t>
            </a:r>
          </a:p>
          <a:p>
            <a:pPr marL="0" indent="0">
              <a:buNone/>
            </a:pPr>
            <a:r>
              <a:rPr lang="fr-CH" sz="1500" dirty="0"/>
              <a:t>Les lignes d’influence sont normalement calculer pour des charges qui résultent du poids propre des véhicules </a:t>
            </a:r>
            <a:r>
              <a:rPr lang="fr-CH" sz="1500" dirty="0">
                <a:sym typeface="Wingdings" pitchFamily="2" charset="2"/>
              </a:rPr>
              <a:t> charges verticales vers le bas. </a:t>
            </a:r>
          </a:p>
          <a:p>
            <a:pPr marL="0" indent="0">
              <a:buNone/>
            </a:pPr>
            <a:endParaRPr lang="fr-CH" sz="1500" dirty="0"/>
          </a:p>
          <a:p>
            <a:pPr marL="0" indent="0">
              <a:buNone/>
            </a:pPr>
            <a:r>
              <a:rPr lang="fr-CH" sz="1500" dirty="0">
                <a:sym typeface="Wingdings" pitchFamily="2" charset="2"/>
              </a:rPr>
              <a:t> Les valeurs positives sont les valeurs en dessous de la ligne de référence si l</a:t>
            </a:r>
            <a:r>
              <a:rPr lang="fr-CH" sz="1500" dirty="0"/>
              <a:t>e déplacement virtuel associé à l’effet statique recherché est dans le sens opposé à celui de l’effet statique.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40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Cours 14, 29.5.2012</a:t>
            </a:r>
            <a:endParaRPr lang="fr-CH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46" y="2949792"/>
            <a:ext cx="4271112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9460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D7B64CC-7B0A-5C4D-BD59-3E7FFBA253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27142"/>
                <a:ext cx="7726363" cy="4609070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+mj-lt"/>
                  <a:buAutoNum type="arabicPeriod" startAt="2"/>
                </a:pPr>
                <a:r>
                  <a:rPr lang="fr-FR" dirty="0"/>
                  <a:t>Ligne d’influence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fr-FR" dirty="0"/>
              </a:p>
              <a:p>
                <a:pPr marL="342900" indent="-342900">
                  <a:buFont typeface="+mj-lt"/>
                  <a:buAutoNum type="arabicPeriod" startAt="2"/>
                </a:pPr>
                <a:endParaRPr lang="fr-FR" dirty="0"/>
              </a:p>
              <a:p>
                <a:pPr marL="342900" indent="-342900">
                  <a:buFont typeface="+mj-lt"/>
                  <a:buAutoNum type="arabicPeriod" startAt="2"/>
                </a:pPr>
                <a:endParaRPr lang="fr-FR" dirty="0"/>
              </a:p>
              <a:p>
                <a:pPr marL="342900" indent="-342900">
                  <a:buFont typeface="+mj-lt"/>
                  <a:buAutoNum type="arabicPeriod" startAt="2"/>
                </a:pPr>
                <a:endParaRPr lang="fr-FR" dirty="0"/>
              </a:p>
              <a:p>
                <a:pPr marL="342900" indent="-342900">
                  <a:buFont typeface="+mj-lt"/>
                  <a:buAutoNum type="arabicPeriod" startAt="2"/>
                </a:pPr>
                <a:endParaRPr lang="fr-FR" dirty="0"/>
              </a:p>
              <a:p>
                <a:pPr marL="342900" indent="-342900">
                  <a:buFont typeface="+mj-lt"/>
                  <a:buAutoNum type="arabicPeriod" startAt="2"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sz="1050" dirty="0"/>
              </a:p>
              <a:p>
                <a:pPr marL="342900" lvl="1" indent="0">
                  <a:buNone/>
                </a:pPr>
                <a:endParaRPr lang="fr-FR" dirty="0"/>
              </a:p>
              <a:p>
                <a:pPr marL="342900" lvl="1" indent="0">
                  <a:buNone/>
                </a:pPr>
                <a:endParaRPr lang="fr-FR" dirty="0"/>
              </a:p>
              <a:p>
                <a:r>
                  <a:rPr lang="fr-FR" dirty="0"/>
                  <a:t>Si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r-FR" dirty="0"/>
                  <a:t>:</a:t>
                </a:r>
              </a:p>
              <a:p>
                <a:pPr lvl="1"/>
                <a:r>
                  <a:rPr lang="fr-FR" dirty="0"/>
                  <a:t>La valeur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r-FR" dirty="0"/>
                  <a:t> lorsque la charge est positionnée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dirty="0"/>
                  <a:t> est la valeur de la déformée virtuelle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La ligne d’influence </a:t>
                </a:r>
                <a:r>
                  <a:rPr lang="fr-FR" b="1" dirty="0"/>
                  <a:t>correspond</a:t>
                </a:r>
                <a:r>
                  <a:rPr lang="fr-FR" dirty="0"/>
                  <a:t> à la déformée virtuelle</a:t>
                </a:r>
                <a:endParaRPr lang="fr-FR" b="1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D7B64CC-7B0A-5C4D-BD59-3E7FFBA253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27142"/>
                <a:ext cx="7726363" cy="4609070"/>
              </a:xfrm>
              <a:blipFill>
                <a:blip r:embed="rId2"/>
                <a:stretch>
                  <a:fillRect t="-13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94BB2D2-A325-5A43-8CFC-A73B47C02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717591"/>
          </a:xfrm>
        </p:spPr>
        <p:txBody>
          <a:bodyPr/>
          <a:lstStyle/>
          <a:p>
            <a:r>
              <a:rPr lang="fr-FR" dirty="0"/>
              <a:t>Lignes d’influence par la </a:t>
            </a:r>
            <a:r>
              <a:rPr lang="fr-FR" dirty="0" err="1"/>
              <a:t>Tdv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93F30-10C9-224A-8354-2EB18106F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2C06B-E808-174D-BE49-14464B7EF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FE54C-4D1D-BA44-B264-1BA62C1B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E6DCA1-1111-9142-B116-9F40AE347358}"/>
              </a:ext>
            </a:extLst>
          </p:cNvPr>
          <p:cNvGrpSpPr/>
          <p:nvPr/>
        </p:nvGrpSpPr>
        <p:grpSpPr>
          <a:xfrm>
            <a:off x="788413" y="1132216"/>
            <a:ext cx="5263973" cy="2428851"/>
            <a:chOff x="401782" y="1124744"/>
            <a:chExt cx="7110829" cy="3281010"/>
          </a:xfrm>
        </p:grpSpPr>
        <p:sp>
          <p:nvSpPr>
            <p:cNvPr id="38" name="Isosceles Triangle 6">
              <a:extLst>
                <a:ext uri="{FF2B5EF4-FFF2-40B4-BE49-F238E27FC236}">
                  <a16:creationId xmlns:a16="http://schemas.microsoft.com/office/drawing/2014/main" id="{CEFC5144-4E8C-F04E-8F23-FF6BFC45DD87}"/>
                </a:ext>
              </a:extLst>
            </p:cNvPr>
            <p:cNvSpPr/>
            <p:nvPr/>
          </p:nvSpPr>
          <p:spPr>
            <a:xfrm>
              <a:off x="839836" y="1868160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2D2CB2D-25E6-184B-A8A0-040BA6FE1752}"/>
                </a:ext>
              </a:extLst>
            </p:cNvPr>
            <p:cNvCxnSpPr/>
            <p:nvPr/>
          </p:nvCxnSpPr>
          <p:spPr>
            <a:xfrm>
              <a:off x="696960" y="2184947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FAFB1DE-7681-124B-B5BF-74ADCF4E5003}"/>
                </a:ext>
              </a:extLst>
            </p:cNvPr>
            <p:cNvSpPr/>
            <p:nvPr/>
          </p:nvSpPr>
          <p:spPr>
            <a:xfrm>
              <a:off x="539552" y="1912151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" name="Isosceles Triangle 9">
              <a:extLst>
                <a:ext uri="{FF2B5EF4-FFF2-40B4-BE49-F238E27FC236}">
                  <a16:creationId xmlns:a16="http://schemas.microsoft.com/office/drawing/2014/main" id="{D37E24C1-CCFA-7F46-AD47-BF11DCF5EFA3}"/>
                </a:ext>
              </a:extLst>
            </p:cNvPr>
            <p:cNvSpPr/>
            <p:nvPr/>
          </p:nvSpPr>
          <p:spPr>
            <a:xfrm>
              <a:off x="5028000" y="1879916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4A4C5C0-3C5F-3C4C-8091-FBB583A1F304}"/>
                </a:ext>
              </a:extLst>
            </p:cNvPr>
            <p:cNvCxnSpPr/>
            <p:nvPr/>
          </p:nvCxnSpPr>
          <p:spPr>
            <a:xfrm>
              <a:off x="4859873" y="2184140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1161B80-34A9-2D43-839F-A299755CD210}"/>
                </a:ext>
              </a:extLst>
            </p:cNvPr>
            <p:cNvSpPr/>
            <p:nvPr/>
          </p:nvSpPr>
          <p:spPr>
            <a:xfrm>
              <a:off x="5073625" y="2077767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EB6A473-F64B-2C44-AA7E-73EFEE4FBD12}"/>
                </a:ext>
              </a:extLst>
            </p:cNvPr>
            <p:cNvSpPr/>
            <p:nvPr/>
          </p:nvSpPr>
          <p:spPr>
            <a:xfrm>
              <a:off x="5212606" y="207979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DD859A-0582-4041-BB19-620C89EE959C}"/>
                </a:ext>
              </a:extLst>
            </p:cNvPr>
            <p:cNvSpPr/>
            <p:nvPr/>
          </p:nvSpPr>
          <p:spPr>
            <a:xfrm>
              <a:off x="971599" y="1789080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2161371-61EE-034E-BCA8-1ED3E2A88B77}"/>
                </a:ext>
              </a:extLst>
            </p:cNvPr>
            <p:cNvCxnSpPr/>
            <p:nvPr/>
          </p:nvCxnSpPr>
          <p:spPr>
            <a:xfrm>
              <a:off x="971599" y="1606644"/>
              <a:ext cx="27633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E9C584B-A373-9640-A5F6-3DC5749068AE}"/>
                </a:ext>
              </a:extLst>
            </p:cNvPr>
            <p:cNvSpPr txBox="1"/>
            <p:nvPr/>
          </p:nvSpPr>
          <p:spPr>
            <a:xfrm>
              <a:off x="2125470" y="124451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78840A7-35E8-704A-9386-CAE08E6F032C}"/>
                </a:ext>
              </a:extLst>
            </p:cNvPr>
            <p:cNvCxnSpPr/>
            <p:nvPr/>
          </p:nvCxnSpPr>
          <p:spPr>
            <a:xfrm rot="5400000">
              <a:off x="3451333" y="1493282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9E62FC4-8A34-3A49-BAB5-1988E2301646}"/>
                </a:ext>
              </a:extLst>
            </p:cNvPr>
            <p:cNvCxnSpPr/>
            <p:nvPr/>
          </p:nvCxnSpPr>
          <p:spPr>
            <a:xfrm rot="5400000">
              <a:off x="708490" y="2153118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8D9FE0D-735A-1B46-A860-013EADE5FF88}"/>
                </a:ext>
              </a:extLst>
            </p:cNvPr>
            <p:cNvSpPr txBox="1"/>
            <p:nvPr/>
          </p:nvSpPr>
          <p:spPr>
            <a:xfrm>
              <a:off x="630236" y="1996551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78939B-2BDC-6A45-9D0A-D62EACE4B080}"/>
                </a:ext>
              </a:extLst>
            </p:cNvPr>
            <p:cNvSpPr txBox="1"/>
            <p:nvPr/>
          </p:nvSpPr>
          <p:spPr>
            <a:xfrm>
              <a:off x="3744911" y="1124744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F9B36F7-FDC6-7847-918C-3ADF713D8FCE}"/>
                </a:ext>
              </a:extLst>
            </p:cNvPr>
            <p:cNvCxnSpPr/>
            <p:nvPr/>
          </p:nvCxnSpPr>
          <p:spPr>
            <a:xfrm flipV="1">
              <a:off x="1064539" y="2816897"/>
              <a:ext cx="5675791" cy="6865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9999C6F-0094-CE42-9543-E3ECB71C4D7B}"/>
                </a:ext>
              </a:extLst>
            </p:cNvPr>
            <p:cNvCxnSpPr/>
            <p:nvPr/>
          </p:nvCxnSpPr>
          <p:spPr>
            <a:xfrm>
              <a:off x="1064539" y="2999404"/>
              <a:ext cx="11112" cy="50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C91E3A9-905B-6842-AB8B-A3557271C78E}"/>
                </a:ext>
              </a:extLst>
            </p:cNvPr>
            <p:cNvSpPr txBox="1"/>
            <p:nvPr/>
          </p:nvSpPr>
          <p:spPr>
            <a:xfrm>
              <a:off x="503101" y="3092077"/>
              <a:ext cx="524503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de-CH" b="1" baseline="-25000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0C509F-74F0-2C44-9FE3-BD937020AED2}"/>
                </a:ext>
              </a:extLst>
            </p:cNvPr>
            <p:cNvCxnSpPr/>
            <p:nvPr/>
          </p:nvCxnSpPr>
          <p:spPr>
            <a:xfrm>
              <a:off x="6748469" y="2810092"/>
              <a:ext cx="5556" cy="189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EDE80A1-2838-3049-AD4C-B9EFAFBFBBE5}"/>
                </a:ext>
              </a:extLst>
            </p:cNvPr>
            <p:cNvCxnSpPr/>
            <p:nvPr/>
          </p:nvCxnSpPr>
          <p:spPr>
            <a:xfrm>
              <a:off x="1064539" y="2999404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8998BCD-4FCF-8A42-8C4A-1794BAB61C72}"/>
                </a:ext>
              </a:extLst>
            </p:cNvPr>
            <p:cNvSpPr txBox="1"/>
            <p:nvPr/>
          </p:nvSpPr>
          <p:spPr>
            <a:xfrm>
              <a:off x="6808572" y="2632231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de-CH" b="1" baseline="-25000" dirty="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/3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664BEBD-A86E-4248-BDFE-AE217AAE5BA9}"/>
                </a:ext>
              </a:extLst>
            </p:cNvPr>
            <p:cNvCxnSpPr/>
            <p:nvPr/>
          </p:nvCxnSpPr>
          <p:spPr>
            <a:xfrm rot="5400000">
              <a:off x="914532" y="251289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D3B5A2D-1EA6-3746-AB27-ABCA553CAADA}"/>
                </a:ext>
              </a:extLst>
            </p:cNvPr>
            <p:cNvCxnSpPr/>
            <p:nvPr/>
          </p:nvCxnSpPr>
          <p:spPr>
            <a:xfrm>
              <a:off x="914532" y="2512898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5C9862E-D8CE-5446-961D-AC40A68CD309}"/>
                </a:ext>
              </a:extLst>
            </p:cNvPr>
            <p:cNvCxnSpPr/>
            <p:nvPr/>
          </p:nvCxnSpPr>
          <p:spPr>
            <a:xfrm rot="5400000">
              <a:off x="5138322" y="253050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23E5CF7-8858-5741-BC41-A672E8A08849}"/>
                </a:ext>
              </a:extLst>
            </p:cNvPr>
            <p:cNvCxnSpPr/>
            <p:nvPr/>
          </p:nvCxnSpPr>
          <p:spPr>
            <a:xfrm rot="5400000" flipH="1" flipV="1">
              <a:off x="914532" y="244146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805E05-76E8-834C-95AA-6CA4015993ED}"/>
                </a:ext>
              </a:extLst>
            </p:cNvPr>
            <p:cNvCxnSpPr/>
            <p:nvPr/>
          </p:nvCxnSpPr>
          <p:spPr>
            <a:xfrm rot="5400000" flipH="1" flipV="1">
              <a:off x="5138322" y="245906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6E7786C-F466-CE41-AEAF-947929820D59}"/>
                </a:ext>
              </a:extLst>
            </p:cNvPr>
            <p:cNvSpPr txBox="1"/>
            <p:nvPr/>
          </p:nvSpPr>
          <p:spPr>
            <a:xfrm>
              <a:off x="2558170" y="2140713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FCF842-BE89-5940-BDFB-93BC4E1C094F}"/>
                </a:ext>
              </a:extLst>
            </p:cNvPr>
            <p:cNvCxnSpPr/>
            <p:nvPr/>
          </p:nvCxnSpPr>
          <p:spPr>
            <a:xfrm rot="5400000">
              <a:off x="6585621" y="253050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0E47ED-EE93-C04D-8D8E-DE7648935727}"/>
                </a:ext>
              </a:extLst>
            </p:cNvPr>
            <p:cNvCxnSpPr/>
            <p:nvPr/>
          </p:nvCxnSpPr>
          <p:spPr>
            <a:xfrm rot="5400000" flipH="1" flipV="1">
              <a:off x="6585621" y="245906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47D8B06-688C-2E42-A1B0-F92E0CBE3564}"/>
                </a:ext>
              </a:extLst>
            </p:cNvPr>
            <p:cNvSpPr txBox="1"/>
            <p:nvPr/>
          </p:nvSpPr>
          <p:spPr>
            <a:xfrm>
              <a:off x="5693999" y="216112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7A5C55C-EFEF-5342-9EF0-0C31669FE632}"/>
                </a:ext>
              </a:extLst>
            </p:cNvPr>
            <p:cNvCxnSpPr/>
            <p:nvPr/>
          </p:nvCxnSpPr>
          <p:spPr>
            <a:xfrm>
              <a:off x="1082001" y="4221088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1CE8546-9200-1C49-9E32-FBFEAA3CDDDB}"/>
                </a:ext>
              </a:extLst>
            </p:cNvPr>
            <p:cNvSpPr txBox="1"/>
            <p:nvPr/>
          </p:nvSpPr>
          <p:spPr>
            <a:xfrm>
              <a:off x="401782" y="4036422"/>
              <a:ext cx="699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LI A</a:t>
              </a:r>
              <a:r>
                <a:rPr lang="de-CH" b="1" baseline="-25000" dirty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07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F1DF56-3CC3-104A-93C6-0B8B5F9D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Lignes d’influence par la </a:t>
            </a:r>
            <a:r>
              <a:rPr lang="fr-FR" dirty="0" err="1"/>
              <a:t>Tdv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BDCD3-41D5-F548-B7EB-2EA3FE22F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96735-6A7A-6347-A9E3-A90F0D0F4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EF390-5604-2F46-B012-BB1B570BF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1051944B-F54B-6547-9210-7F02B98D6B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875" y="737810"/>
                <a:ext cx="7726363" cy="1670389"/>
              </a:xfrm>
              <a:prstGeom prst="rect">
                <a:avLst/>
              </a:prstGeom>
            </p:spPr>
            <p:txBody>
              <a:bodyPr vert="horz" lIns="18000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lang="fr-FR" sz="1800" b="0" i="0" kern="120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:r>
                  <a:rPr lang="en-GB" dirty="0"/>
                  <a:t>Tracer la </a:t>
                </a:r>
                <a:r>
                  <a:rPr lang="en-GB" dirty="0" err="1"/>
                  <a:t>ligne</a:t>
                </a:r>
                <a:r>
                  <a:rPr lang="en-GB" dirty="0"/>
                  <a:t> </a:t>
                </a:r>
                <a:r>
                  <a:rPr lang="en-GB" dirty="0" err="1"/>
                  <a:t>d’influence</a:t>
                </a:r>
                <a:r>
                  <a:rPr lang="en-GB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par le </a:t>
                </a:r>
                <a:r>
                  <a:rPr lang="en-GB" dirty="0" err="1"/>
                  <a:t>Tdv</a:t>
                </a:r>
                <a:endParaRPr lang="en-GB" dirty="0"/>
              </a:p>
              <a:p>
                <a:pPr lvl="1"/>
                <a:r>
                  <a:rPr lang="en-GB" dirty="0" err="1"/>
                  <a:t>Ligne</a:t>
                </a:r>
                <a:r>
                  <a:rPr lang="en-GB" dirty="0"/>
                  <a:t> </a:t>
                </a:r>
                <a:r>
                  <a:rPr lang="en-GB" dirty="0" err="1"/>
                  <a:t>d’influence</a:t>
                </a:r>
                <a:r>
                  <a:rPr lang="en-GB" dirty="0"/>
                  <a:t> de la reaction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= </a:t>
                </a:r>
                <a:r>
                  <a:rPr lang="en-GB" dirty="0" err="1"/>
                  <a:t>déformée</a:t>
                </a:r>
                <a:r>
                  <a:rPr lang="en-GB" dirty="0"/>
                  <a:t> </a:t>
                </a:r>
                <a:r>
                  <a:rPr lang="en-GB" dirty="0" err="1"/>
                  <a:t>virtuelle</a:t>
                </a:r>
                <a:r>
                  <a:rPr lang="en-GB" dirty="0"/>
                  <a:t> </a:t>
                </a:r>
                <a:r>
                  <a:rPr lang="en-GB" dirty="0" err="1"/>
                  <a:t>associée</a:t>
                </a:r>
                <a:r>
                  <a:rPr lang="en-GB" dirty="0"/>
                  <a:t> </a:t>
                </a:r>
                <a:r>
                  <a:rPr lang="en-GB" dirty="0" err="1"/>
                  <a:t>à</a:t>
                </a:r>
                <a:r>
                  <a:rPr lang="en-GB" dirty="0"/>
                  <a:t> la </a:t>
                </a:r>
                <a:r>
                  <a:rPr lang="en-GB" dirty="0" err="1"/>
                  <a:t>coupure</a:t>
                </a:r>
                <a:r>
                  <a:rPr lang="en-GB" dirty="0"/>
                  <a:t> simple qui </a:t>
                </a:r>
                <a:r>
                  <a:rPr lang="en-GB" dirty="0" err="1"/>
                  <a:t>extériorise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avec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1051944B-F54B-6547-9210-7F02B98D6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737810"/>
                <a:ext cx="7726363" cy="1670389"/>
              </a:xfrm>
              <a:prstGeom prst="rect">
                <a:avLst/>
              </a:prstGeom>
              <a:blipFill>
                <a:blip r:embed="rId2"/>
                <a:stretch>
                  <a:fillRect t="-45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5CE609BB-C776-6441-A3E6-ED946232F7D1}"/>
              </a:ext>
            </a:extLst>
          </p:cNvPr>
          <p:cNvGrpSpPr/>
          <p:nvPr/>
        </p:nvGrpSpPr>
        <p:grpSpPr>
          <a:xfrm>
            <a:off x="600687" y="1846743"/>
            <a:ext cx="8532104" cy="2578709"/>
            <a:chOff x="107504" y="2376721"/>
            <a:chExt cx="11582178" cy="3500551"/>
          </a:xfrm>
        </p:grpSpPr>
        <p:sp>
          <p:nvSpPr>
            <p:cNvPr id="42" name="Isosceles Triangle 6">
              <a:extLst>
                <a:ext uri="{FF2B5EF4-FFF2-40B4-BE49-F238E27FC236}">
                  <a16:creationId xmlns:a16="http://schemas.microsoft.com/office/drawing/2014/main" id="{9D7EB310-BE56-8F40-92BD-BE7673051E85}"/>
                </a:ext>
              </a:extLst>
            </p:cNvPr>
            <p:cNvSpPr/>
            <p:nvPr/>
          </p:nvSpPr>
          <p:spPr>
            <a:xfrm>
              <a:off x="837516" y="3120137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DB82CDD-4727-B741-ABB3-763F457D1F43}"/>
                </a:ext>
              </a:extLst>
            </p:cNvPr>
            <p:cNvCxnSpPr/>
            <p:nvPr/>
          </p:nvCxnSpPr>
          <p:spPr>
            <a:xfrm>
              <a:off x="694640" y="3424361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FFC470-4390-D643-B464-A146FF1CD78B}"/>
                </a:ext>
              </a:extLst>
            </p:cNvPr>
            <p:cNvSpPr/>
            <p:nvPr/>
          </p:nvSpPr>
          <p:spPr>
            <a:xfrm>
              <a:off x="537232" y="3123670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Isosceles Triangle 9">
              <a:extLst>
                <a:ext uri="{FF2B5EF4-FFF2-40B4-BE49-F238E27FC236}">
                  <a16:creationId xmlns:a16="http://schemas.microsoft.com/office/drawing/2014/main" id="{00B3C97E-1286-8E4D-8FB9-E3A961A0F9C1}"/>
                </a:ext>
              </a:extLst>
            </p:cNvPr>
            <p:cNvSpPr/>
            <p:nvPr/>
          </p:nvSpPr>
          <p:spPr>
            <a:xfrm>
              <a:off x="5025680" y="3131893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C202C1-ED4D-D343-9085-5B988926D6A8}"/>
                </a:ext>
              </a:extLst>
            </p:cNvPr>
            <p:cNvCxnSpPr/>
            <p:nvPr/>
          </p:nvCxnSpPr>
          <p:spPr>
            <a:xfrm>
              <a:off x="4857553" y="3436117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3738CBC-5B91-5649-BC79-C122289D8195}"/>
                </a:ext>
              </a:extLst>
            </p:cNvPr>
            <p:cNvSpPr/>
            <p:nvPr/>
          </p:nvSpPr>
          <p:spPr>
            <a:xfrm>
              <a:off x="5071305" y="332974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E3ADCAE-EFF7-0949-BF4B-18787BB937F8}"/>
                </a:ext>
              </a:extLst>
            </p:cNvPr>
            <p:cNvSpPr/>
            <p:nvPr/>
          </p:nvSpPr>
          <p:spPr>
            <a:xfrm>
              <a:off x="5210286" y="3331767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D177FCF-1FE3-694F-9F77-7CB3CBAAF6CE}"/>
                </a:ext>
              </a:extLst>
            </p:cNvPr>
            <p:cNvSpPr/>
            <p:nvPr/>
          </p:nvSpPr>
          <p:spPr>
            <a:xfrm>
              <a:off x="969279" y="3041057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EFCC7F0-3CD7-FA49-9FBA-6202E6D6EDE4}"/>
                </a:ext>
              </a:extLst>
            </p:cNvPr>
            <p:cNvCxnSpPr/>
            <p:nvPr/>
          </p:nvCxnSpPr>
          <p:spPr>
            <a:xfrm>
              <a:off x="969280" y="2858621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F98876B-0C50-FF42-9621-8654D95AB77D}"/>
                </a:ext>
              </a:extLst>
            </p:cNvPr>
            <p:cNvSpPr txBox="1"/>
            <p:nvPr/>
          </p:nvSpPr>
          <p:spPr>
            <a:xfrm>
              <a:off x="1462696" y="246953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14EAA6B-4651-2142-B10D-4ED45D2D44B2}"/>
                </a:ext>
              </a:extLst>
            </p:cNvPr>
            <p:cNvCxnSpPr/>
            <p:nvPr/>
          </p:nvCxnSpPr>
          <p:spPr>
            <a:xfrm rot="5400000">
              <a:off x="1767349" y="2745259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6511001-F352-C14D-BA67-0820CBA942C7}"/>
                </a:ext>
              </a:extLst>
            </p:cNvPr>
            <p:cNvSpPr/>
            <p:nvPr/>
          </p:nvSpPr>
          <p:spPr>
            <a:xfrm>
              <a:off x="1895575" y="2720632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61FAD8C-1CCE-674A-9147-40BC46BE350A}"/>
                </a:ext>
              </a:extLst>
            </p:cNvPr>
            <p:cNvCxnSpPr/>
            <p:nvPr/>
          </p:nvCxnSpPr>
          <p:spPr>
            <a:xfrm rot="5400000">
              <a:off x="706170" y="3405095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34DD72D-5AD7-DB42-A18A-F328BFE51C6F}"/>
                </a:ext>
              </a:extLst>
            </p:cNvPr>
            <p:cNvSpPr txBox="1"/>
            <p:nvPr/>
          </p:nvSpPr>
          <p:spPr>
            <a:xfrm>
              <a:off x="627916" y="3208070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C84D73F-82CE-2042-AEB3-86F581C41EBE}"/>
                </a:ext>
              </a:extLst>
            </p:cNvPr>
            <p:cNvSpPr txBox="1"/>
            <p:nvPr/>
          </p:nvSpPr>
          <p:spPr>
            <a:xfrm>
              <a:off x="2060927" y="2376721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BD0A313-271F-AD41-AE92-6EA675E20CBB}"/>
                </a:ext>
              </a:extLst>
            </p:cNvPr>
            <p:cNvCxnSpPr/>
            <p:nvPr/>
          </p:nvCxnSpPr>
          <p:spPr>
            <a:xfrm flipV="1">
              <a:off x="1062219" y="4151123"/>
              <a:ext cx="5675791" cy="6865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3B2B77A-0DCF-CD4E-B5A9-6DA73A4E095E}"/>
                </a:ext>
              </a:extLst>
            </p:cNvPr>
            <p:cNvCxnSpPr/>
            <p:nvPr/>
          </p:nvCxnSpPr>
          <p:spPr>
            <a:xfrm>
              <a:off x="1062219" y="4333630"/>
              <a:ext cx="11112" cy="50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E11B9E-CD37-ED4A-A8D2-9C29DA071701}"/>
                </a:ext>
              </a:extLst>
            </p:cNvPr>
            <p:cNvSpPr txBox="1"/>
            <p:nvPr/>
          </p:nvSpPr>
          <p:spPr>
            <a:xfrm>
              <a:off x="619356" y="4400992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de-CH" b="1" baseline="-25000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664857E-05E9-F046-94FC-1F566523172E}"/>
                </a:ext>
              </a:extLst>
            </p:cNvPr>
            <p:cNvCxnSpPr/>
            <p:nvPr/>
          </p:nvCxnSpPr>
          <p:spPr>
            <a:xfrm>
              <a:off x="6746149" y="4144318"/>
              <a:ext cx="5556" cy="189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DC5E131-53BF-AA42-B51D-3D6A0AB8185F}"/>
                </a:ext>
              </a:extLst>
            </p:cNvPr>
            <p:cNvCxnSpPr/>
            <p:nvPr/>
          </p:nvCxnSpPr>
          <p:spPr>
            <a:xfrm>
              <a:off x="1062219" y="4333630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6ED5CF7-9B44-2F44-AC58-B29B2A6EBB70}"/>
                </a:ext>
              </a:extLst>
            </p:cNvPr>
            <p:cNvSpPr txBox="1"/>
            <p:nvPr/>
          </p:nvSpPr>
          <p:spPr>
            <a:xfrm>
              <a:off x="6806252" y="3966457"/>
              <a:ext cx="739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de-CH" b="1" baseline="-25000" dirty="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sz="11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/3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EA6B976-3F15-7A48-9496-7EFFA381766B}"/>
                </a:ext>
              </a:extLst>
            </p:cNvPr>
            <p:cNvCxnSpPr/>
            <p:nvPr/>
          </p:nvCxnSpPr>
          <p:spPr>
            <a:xfrm rot="5400000">
              <a:off x="912212" y="3764875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21860A6-5D82-9E4C-9AD7-B5F3B4E5E14F}"/>
                </a:ext>
              </a:extLst>
            </p:cNvPr>
            <p:cNvCxnSpPr/>
            <p:nvPr/>
          </p:nvCxnSpPr>
          <p:spPr>
            <a:xfrm>
              <a:off x="912212" y="3764875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9D4F1B2-40F1-3749-93F4-736F3FCF1300}"/>
                </a:ext>
              </a:extLst>
            </p:cNvPr>
            <p:cNvCxnSpPr/>
            <p:nvPr/>
          </p:nvCxnSpPr>
          <p:spPr>
            <a:xfrm rot="5400000">
              <a:off x="5136002" y="3782477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65F407-02C6-7D4A-8017-1417A97E6E13}"/>
                </a:ext>
              </a:extLst>
            </p:cNvPr>
            <p:cNvCxnSpPr/>
            <p:nvPr/>
          </p:nvCxnSpPr>
          <p:spPr>
            <a:xfrm rot="5400000" flipH="1" flipV="1">
              <a:off x="912212" y="3693437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527ED8F-DF82-EA47-AAFA-F489CB1F6641}"/>
                </a:ext>
              </a:extLst>
            </p:cNvPr>
            <p:cNvCxnSpPr/>
            <p:nvPr/>
          </p:nvCxnSpPr>
          <p:spPr>
            <a:xfrm rot="5400000" flipH="1" flipV="1">
              <a:off x="5136002" y="3711039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1F390B7-21DB-684B-8128-458C49FF91F7}"/>
                </a:ext>
              </a:extLst>
            </p:cNvPr>
            <p:cNvSpPr txBox="1"/>
            <p:nvPr/>
          </p:nvSpPr>
          <p:spPr>
            <a:xfrm>
              <a:off x="2555850" y="339269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51474D6-1268-8145-A90C-DAE33ED81349}"/>
                </a:ext>
              </a:extLst>
            </p:cNvPr>
            <p:cNvCxnSpPr/>
            <p:nvPr/>
          </p:nvCxnSpPr>
          <p:spPr>
            <a:xfrm rot="5400000">
              <a:off x="6583301" y="3782477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6E77FDC-3947-3C4A-A2E4-72B3F9F5F691}"/>
                </a:ext>
              </a:extLst>
            </p:cNvPr>
            <p:cNvCxnSpPr/>
            <p:nvPr/>
          </p:nvCxnSpPr>
          <p:spPr>
            <a:xfrm rot="5400000" flipH="1" flipV="1">
              <a:off x="6583301" y="3711039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D9A91F2-0558-044D-ACFF-4BC6D918E8D7}"/>
                </a:ext>
              </a:extLst>
            </p:cNvPr>
            <p:cNvSpPr txBox="1"/>
            <p:nvPr/>
          </p:nvSpPr>
          <p:spPr>
            <a:xfrm>
              <a:off x="5691679" y="341309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CD73754-B7D1-2440-BFC0-4C7F4FEF2D68}"/>
                </a:ext>
              </a:extLst>
            </p:cNvPr>
            <p:cNvCxnSpPr/>
            <p:nvPr/>
          </p:nvCxnSpPr>
          <p:spPr>
            <a:xfrm flipV="1">
              <a:off x="1039119" y="5190708"/>
              <a:ext cx="5675791" cy="6865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C79F744-EEB5-D94F-AE96-188EED1C1341}"/>
                </a:ext>
              </a:extLst>
            </p:cNvPr>
            <p:cNvCxnSpPr/>
            <p:nvPr/>
          </p:nvCxnSpPr>
          <p:spPr>
            <a:xfrm>
              <a:off x="1039119" y="5373215"/>
              <a:ext cx="11112" cy="50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2755E3B-BF6C-4049-87B0-7B4BFED140EC}"/>
                </a:ext>
              </a:extLst>
            </p:cNvPr>
            <p:cNvSpPr txBox="1"/>
            <p:nvPr/>
          </p:nvSpPr>
          <p:spPr>
            <a:xfrm>
              <a:off x="777624" y="544057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1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E1A760-FDA1-C342-BE39-FF419685D3C0}"/>
                </a:ext>
              </a:extLst>
            </p:cNvPr>
            <p:cNvCxnSpPr/>
            <p:nvPr/>
          </p:nvCxnSpPr>
          <p:spPr>
            <a:xfrm>
              <a:off x="6723049" y="5183903"/>
              <a:ext cx="5556" cy="189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1095B9D-7CEE-C147-9379-B8D4D5CB038A}"/>
                </a:ext>
              </a:extLst>
            </p:cNvPr>
            <p:cNvCxnSpPr/>
            <p:nvPr/>
          </p:nvCxnSpPr>
          <p:spPr>
            <a:xfrm>
              <a:off x="1039119" y="5373215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A61E24A-DDE6-6943-AA4B-394EBA04C884}"/>
                </a:ext>
              </a:extLst>
            </p:cNvPr>
            <p:cNvSpPr txBox="1"/>
            <p:nvPr/>
          </p:nvSpPr>
          <p:spPr>
            <a:xfrm>
              <a:off x="107504" y="5349324"/>
              <a:ext cx="670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>
                  <a:latin typeface="Times New Roman" pitchFamily="18" charset="0"/>
                  <a:cs typeface="Times New Roman" pitchFamily="18" charset="0"/>
                </a:rPr>
                <a:t>LI A</a:t>
              </a:r>
              <a:r>
                <a:rPr lang="fr-CH" baseline="-25000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4486CB3-72D8-E449-92E9-5003BCD1EFEE}"/>
                </a:ext>
              </a:extLst>
            </p:cNvPr>
            <p:cNvSpPr txBox="1"/>
            <p:nvPr/>
          </p:nvSpPr>
          <p:spPr>
            <a:xfrm>
              <a:off x="6848032" y="5041017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-1/3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FA25911-57D6-4547-A05A-6270909501AD}"/>
                </a:ext>
              </a:extLst>
            </p:cNvPr>
            <p:cNvSpPr txBox="1"/>
            <p:nvPr/>
          </p:nvSpPr>
          <p:spPr>
            <a:xfrm>
              <a:off x="1380144" y="542886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0DBA3C2-FDD1-E54A-8B92-2C5B66CF878D}"/>
                </a:ext>
              </a:extLst>
            </p:cNvPr>
            <p:cNvSpPr txBox="1"/>
            <p:nvPr/>
          </p:nvSpPr>
          <p:spPr>
            <a:xfrm>
              <a:off x="6440607" y="5095554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/>
                <a:t>-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D7A354E-264A-074D-AB8B-CB7DE4AE0B78}"/>
                </a:ext>
              </a:extLst>
            </p:cNvPr>
            <p:cNvSpPr txBox="1"/>
            <p:nvPr/>
          </p:nvSpPr>
          <p:spPr>
            <a:xfrm>
              <a:off x="7943128" y="4059914"/>
              <a:ext cx="3746554" cy="417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Déformée virtuelle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EC5CA52-AC00-644E-B2CB-35E44D177717}"/>
                </a:ext>
              </a:extLst>
            </p:cNvPr>
            <p:cNvSpPr txBox="1"/>
            <p:nvPr/>
          </p:nvSpPr>
          <p:spPr>
            <a:xfrm>
              <a:off x="7948368" y="5094356"/>
              <a:ext cx="2743669" cy="417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400" i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fr-CH" dirty="0"/>
                <a:t>Ligne d’influence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D6E6BB4-B529-5942-8D32-4876F5FC3FDD}"/>
                </a:ext>
              </a:extLst>
            </p:cNvPr>
            <p:cNvSpPr txBox="1"/>
            <p:nvPr/>
          </p:nvSpPr>
          <p:spPr>
            <a:xfrm>
              <a:off x="5591331" y="415227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21756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66C5CF-AA87-6A4C-80BD-6987258CF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Pour trouver la ligne d’influence d’un effet statique par le théorème des déplacements virtuels:</a:t>
            </a:r>
          </a:p>
          <a:p>
            <a:pPr lvl="1"/>
            <a:r>
              <a:rPr lang="fr-FR" dirty="0"/>
              <a:t>Coupure simple relative à l’effet statique recherché</a:t>
            </a:r>
          </a:p>
          <a:p>
            <a:pPr lvl="1"/>
            <a:r>
              <a:rPr lang="fr-FR" dirty="0"/>
              <a:t>Trouver la déformée virtuelle compatible avec les appuis tel que le déplacement virtuel associé à l’effet statique recherché soit égal à 1</a:t>
            </a:r>
          </a:p>
          <a:p>
            <a:pPr lvl="1"/>
            <a:r>
              <a:rPr lang="fr-FR" dirty="0"/>
              <a:t>La ligne d’influence correspond à la déformée virtuelle</a:t>
            </a:r>
          </a:p>
          <a:p>
            <a:pPr lvl="1"/>
            <a:endParaRPr lang="fr-FR" dirty="0"/>
          </a:p>
          <a:p>
            <a:pPr marL="0" indent="0">
              <a:buNone/>
            </a:pPr>
            <a:r>
              <a:rPr lang="fr-FR" i="1" dirty="0"/>
              <a:t>Cette méthode permet de tracer les lignes d’influence sans calculs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D6414D-1DF6-EF4E-87AA-A1AC7817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Lignes d’influence par la </a:t>
            </a:r>
            <a:r>
              <a:rPr lang="fr-FR" dirty="0" err="1"/>
              <a:t>Tdv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15395-0B04-2C49-9A41-E81D455AD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113F6-3302-CC4F-A642-77C7D977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A819E-9129-1841-BD2B-E06D304D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991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77915541-C7DD-2248-B73F-753E265AA315}"/>
              </a:ext>
            </a:extLst>
          </p:cNvPr>
          <p:cNvCxnSpPr>
            <a:cxnSpLocks/>
            <a:stCxn id="207" idx="1"/>
          </p:cNvCxnSpPr>
          <p:nvPr/>
        </p:nvCxnSpPr>
        <p:spPr>
          <a:xfrm flipH="1">
            <a:off x="2252165" y="2330520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2" name="Straight Connector 811">
            <a:extLst>
              <a:ext uri="{FF2B5EF4-FFF2-40B4-BE49-F238E27FC236}">
                <a16:creationId xmlns:a16="http://schemas.microsoft.com/office/drawing/2014/main" id="{F347C7F9-2066-FF45-B3EA-38D867C00E3E}"/>
              </a:ext>
            </a:extLst>
          </p:cNvPr>
          <p:cNvCxnSpPr>
            <a:cxnSpLocks/>
          </p:cNvCxnSpPr>
          <p:nvPr/>
        </p:nvCxnSpPr>
        <p:spPr>
          <a:xfrm flipH="1">
            <a:off x="2906683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6A3300BE-91D2-3445-8497-DFDE2CD7F9FE}"/>
              </a:ext>
            </a:extLst>
          </p:cNvPr>
          <p:cNvCxnSpPr>
            <a:cxnSpLocks/>
          </p:cNvCxnSpPr>
          <p:nvPr/>
        </p:nvCxnSpPr>
        <p:spPr>
          <a:xfrm flipH="1">
            <a:off x="4215719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4" name="Straight Connector 813">
            <a:extLst>
              <a:ext uri="{FF2B5EF4-FFF2-40B4-BE49-F238E27FC236}">
                <a16:creationId xmlns:a16="http://schemas.microsoft.com/office/drawing/2014/main" id="{7A128018-2CF3-724E-99E5-CF6DA2826444}"/>
              </a:ext>
            </a:extLst>
          </p:cNvPr>
          <p:cNvCxnSpPr>
            <a:cxnSpLocks/>
          </p:cNvCxnSpPr>
          <p:nvPr/>
        </p:nvCxnSpPr>
        <p:spPr>
          <a:xfrm flipH="1">
            <a:off x="4860611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5" name="Straight Connector 814">
            <a:extLst>
              <a:ext uri="{FF2B5EF4-FFF2-40B4-BE49-F238E27FC236}">
                <a16:creationId xmlns:a16="http://schemas.microsoft.com/office/drawing/2014/main" id="{9B825C83-D203-D54A-9473-1B23729673F0}"/>
              </a:ext>
            </a:extLst>
          </p:cNvPr>
          <p:cNvCxnSpPr>
            <a:cxnSpLocks/>
          </p:cNvCxnSpPr>
          <p:nvPr/>
        </p:nvCxnSpPr>
        <p:spPr>
          <a:xfrm flipH="1">
            <a:off x="5515129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64B92656-4765-A549-9D3E-8E6CC2FEDE76}"/>
              </a:ext>
            </a:extLst>
          </p:cNvPr>
          <p:cNvCxnSpPr>
            <a:cxnSpLocks/>
          </p:cNvCxnSpPr>
          <p:nvPr/>
        </p:nvCxnSpPr>
        <p:spPr>
          <a:xfrm flipH="1">
            <a:off x="6179272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9C63B-3E4E-2D49-B39B-AE9D8D55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F158A-9DC7-434B-90A8-F0C72607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23F6B-933A-5A4E-83BB-37AB509C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Trouver l’allure (sans calculs) des lignes d’influence des réactions d’appuis pour une charge mobile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FR" dirty="0"/>
                  <a:t> (négliger le signe)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  <a:blipFill>
                <a:blip r:embed="rId2"/>
                <a:stretch>
                  <a:fillRect t="-81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8A23B8C-F304-7D4C-8CB8-EFF69DD470D3}"/>
              </a:ext>
            </a:extLst>
          </p:cNvPr>
          <p:cNvGrpSpPr/>
          <p:nvPr/>
        </p:nvGrpSpPr>
        <p:grpSpPr>
          <a:xfrm>
            <a:off x="2169360" y="1882010"/>
            <a:ext cx="4150197" cy="1189463"/>
            <a:chOff x="1965325" y="2002496"/>
            <a:chExt cx="5987257" cy="171597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BBFDB7-ABAB-AB47-AF19-04A5FE33CE6C}"/>
                </a:ext>
              </a:extLst>
            </p:cNvPr>
            <p:cNvSpPr/>
            <p:nvPr/>
          </p:nvSpPr>
          <p:spPr>
            <a:xfrm>
              <a:off x="2648853" y="2360380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0016FE-2D73-1F43-A612-82904ABAAD14}"/>
                </a:ext>
              </a:extLst>
            </p:cNvPr>
            <p:cNvSpPr txBox="1"/>
            <p:nvPr/>
          </p:nvSpPr>
          <p:spPr>
            <a:xfrm>
              <a:off x="2065382" y="224761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203ECA-08A0-2449-8644-E31A2A9598C6}"/>
                </a:ext>
              </a:extLst>
            </p:cNvPr>
            <p:cNvSpPr txBox="1"/>
            <p:nvPr/>
          </p:nvSpPr>
          <p:spPr>
            <a:xfrm>
              <a:off x="4960166" y="234568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1547E-DDEE-984D-9CB6-7887A8454BEE}"/>
                </a:ext>
              </a:extLst>
            </p:cNvPr>
            <p:cNvSpPr txBox="1"/>
            <p:nvPr/>
          </p:nvSpPr>
          <p:spPr>
            <a:xfrm>
              <a:off x="6056049" y="2354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60DCD7-1735-6043-9BF2-A21F1AD37F8A}"/>
                </a:ext>
              </a:extLst>
            </p:cNvPr>
            <p:cNvSpPr txBox="1"/>
            <p:nvPr/>
          </p:nvSpPr>
          <p:spPr>
            <a:xfrm>
              <a:off x="2802802" y="2002496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5B1EBB-0187-3E42-B8BD-AFFC1306A12E}"/>
                </a:ext>
              </a:extLst>
            </p:cNvPr>
            <p:cNvCxnSpPr/>
            <p:nvPr/>
          </p:nvCxnSpPr>
          <p:spPr>
            <a:xfrm rot="5400000">
              <a:off x="2509224" y="2371034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id="{C7A1A866-C8CF-4E43-9D4C-827F495FD34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75644" y="2250031"/>
              <a:ext cx="5976938" cy="146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grpSp>
          <p:nvGrpSpPr>
            <p:cNvPr id="18" name="Group 205">
              <a:extLst>
                <a:ext uri="{FF2B5EF4-FFF2-40B4-BE49-F238E27FC236}">
                  <a16:creationId xmlns:a16="http://schemas.microsoft.com/office/drawing/2014/main" id="{DC6C2CD3-11F1-CC4C-9B6A-113864EB6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5325" y="2251074"/>
              <a:ext cx="5781675" cy="936625"/>
              <a:chOff x="1238" y="1418"/>
              <a:chExt cx="3642" cy="590"/>
            </a:xfrm>
          </p:grpSpPr>
          <p:sp>
            <p:nvSpPr>
              <p:cNvPr id="207" name="Line 6">
                <a:extLst>
                  <a:ext uri="{FF2B5EF4-FFF2-40B4-BE49-F238E27FC236}">
                    <a16:creationId xmlns:a16="http://schemas.microsoft.com/office/drawing/2014/main" id="{776F9DAE-7D5F-AB4C-89B0-94013704C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15" y="1669"/>
                <a:ext cx="2377" cy="9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8" name="Freeform 7">
                <a:extLst>
                  <a:ext uri="{FF2B5EF4-FFF2-40B4-BE49-F238E27FC236}">
                    <a16:creationId xmlns:a16="http://schemas.microsoft.com/office/drawing/2014/main" id="{5805F94B-62AE-BD4F-8B46-70C99D55D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9" name="Freeform 8">
                <a:extLst>
                  <a:ext uri="{FF2B5EF4-FFF2-40B4-BE49-F238E27FC236}">
                    <a16:creationId xmlns:a16="http://schemas.microsoft.com/office/drawing/2014/main" id="{F6A70D72-2644-9F40-85DC-353A690DF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0" name="Freeform 9">
                <a:extLst>
                  <a:ext uri="{FF2B5EF4-FFF2-40B4-BE49-F238E27FC236}">
                    <a16:creationId xmlns:a16="http://schemas.microsoft.com/office/drawing/2014/main" id="{79AAA47C-208B-0F4A-B394-D7D9B9BEA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1" name="Freeform 10">
                <a:extLst>
                  <a:ext uri="{FF2B5EF4-FFF2-40B4-BE49-F238E27FC236}">
                    <a16:creationId xmlns:a16="http://schemas.microsoft.com/office/drawing/2014/main" id="{D8361603-D119-B84B-9AD7-81AF00B1E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2" name="Freeform 11">
                <a:extLst>
                  <a:ext uri="{FF2B5EF4-FFF2-40B4-BE49-F238E27FC236}">
                    <a16:creationId xmlns:a16="http://schemas.microsoft.com/office/drawing/2014/main" id="{6424FD61-242C-5647-A3EA-B606D4FCC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3" name="Freeform 12">
                <a:extLst>
                  <a:ext uri="{FF2B5EF4-FFF2-40B4-BE49-F238E27FC236}">
                    <a16:creationId xmlns:a16="http://schemas.microsoft.com/office/drawing/2014/main" id="{6EECEA51-6FF1-BB45-8812-94DDD6C9E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4" name="Freeform 13">
                <a:extLst>
                  <a:ext uri="{FF2B5EF4-FFF2-40B4-BE49-F238E27FC236}">
                    <a16:creationId xmlns:a16="http://schemas.microsoft.com/office/drawing/2014/main" id="{68E1298E-C55B-9049-8FA4-DA1A5DA12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5" name="Freeform 14">
                <a:extLst>
                  <a:ext uri="{FF2B5EF4-FFF2-40B4-BE49-F238E27FC236}">
                    <a16:creationId xmlns:a16="http://schemas.microsoft.com/office/drawing/2014/main" id="{1827AA39-4A9A-2447-A098-ACF8EB821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6" name="Freeform 15">
                <a:extLst>
                  <a:ext uri="{FF2B5EF4-FFF2-40B4-BE49-F238E27FC236}">
                    <a16:creationId xmlns:a16="http://schemas.microsoft.com/office/drawing/2014/main" id="{59A21773-E0D7-034C-AFCA-C3AA9547D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7" name="Freeform 16">
                <a:extLst>
                  <a:ext uri="{FF2B5EF4-FFF2-40B4-BE49-F238E27FC236}">
                    <a16:creationId xmlns:a16="http://schemas.microsoft.com/office/drawing/2014/main" id="{BEA67B76-4B65-8F4E-8B06-A11C5AFAD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8" name="Freeform 17">
                <a:extLst>
                  <a:ext uri="{FF2B5EF4-FFF2-40B4-BE49-F238E27FC236}">
                    <a16:creationId xmlns:a16="http://schemas.microsoft.com/office/drawing/2014/main" id="{C2C62E95-4583-674F-8456-165E0D79B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id="{BB3B3533-2EE4-A748-8A0F-3F1C65CE9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0" name="Freeform 19">
                <a:extLst>
                  <a:ext uri="{FF2B5EF4-FFF2-40B4-BE49-F238E27FC236}">
                    <a16:creationId xmlns:a16="http://schemas.microsoft.com/office/drawing/2014/main" id="{8AF92A42-1124-B544-89E9-41E9FC8E4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1" name="Freeform 20">
                <a:extLst>
                  <a:ext uri="{FF2B5EF4-FFF2-40B4-BE49-F238E27FC236}">
                    <a16:creationId xmlns:a16="http://schemas.microsoft.com/office/drawing/2014/main" id="{59EB509A-E72B-3041-B6B8-DA7DA99CA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id="{1CA537F3-5559-4E43-ACC5-C598977CB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id="{8A531A4B-8CB3-2F45-AF5E-7B4AD1530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id="{5CB7BA7A-5ACB-294E-B386-589EB90CD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id="{8E4DCA02-965A-114E-A651-A584991F6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id="{191918AE-0A4A-D349-9FBD-795433E31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id="{96914791-1CF1-9442-9FA6-F4BE814EA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id="{3709D172-BB96-C442-B5CD-9FF550E9D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id="{7CECD783-0A30-8843-BD71-985074F4A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0" name="Freeform 29">
                <a:extLst>
                  <a:ext uri="{FF2B5EF4-FFF2-40B4-BE49-F238E27FC236}">
                    <a16:creationId xmlns:a16="http://schemas.microsoft.com/office/drawing/2014/main" id="{6A735E21-F513-434B-9D2B-71B6A6010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1" name="Freeform 30">
                <a:extLst>
                  <a:ext uri="{FF2B5EF4-FFF2-40B4-BE49-F238E27FC236}">
                    <a16:creationId xmlns:a16="http://schemas.microsoft.com/office/drawing/2014/main" id="{0C969C7C-C4C2-C345-9F71-9EC5C8787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2" name="Freeform 31">
                <a:extLst>
                  <a:ext uri="{FF2B5EF4-FFF2-40B4-BE49-F238E27FC236}">
                    <a16:creationId xmlns:a16="http://schemas.microsoft.com/office/drawing/2014/main" id="{3F154231-F4BB-DD4F-B530-501BDB1CE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3" name="Freeform 32">
                <a:extLst>
                  <a:ext uri="{FF2B5EF4-FFF2-40B4-BE49-F238E27FC236}">
                    <a16:creationId xmlns:a16="http://schemas.microsoft.com/office/drawing/2014/main" id="{8F9AF656-0BEA-9F45-8351-3A13FD955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4" name="Freeform 33">
                <a:extLst>
                  <a:ext uri="{FF2B5EF4-FFF2-40B4-BE49-F238E27FC236}">
                    <a16:creationId xmlns:a16="http://schemas.microsoft.com/office/drawing/2014/main" id="{8E948939-68A3-D94D-8DD1-29BB575E6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5" name="Freeform 34">
                <a:extLst>
                  <a:ext uri="{FF2B5EF4-FFF2-40B4-BE49-F238E27FC236}">
                    <a16:creationId xmlns:a16="http://schemas.microsoft.com/office/drawing/2014/main" id="{FE18AD16-28F7-1D43-AC9B-0E792E61B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6" name="Freeform 35">
                <a:extLst>
                  <a:ext uri="{FF2B5EF4-FFF2-40B4-BE49-F238E27FC236}">
                    <a16:creationId xmlns:a16="http://schemas.microsoft.com/office/drawing/2014/main" id="{10BC6BEE-0F06-1443-81B4-2CFF33505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7" name="Freeform 36">
                <a:extLst>
                  <a:ext uri="{FF2B5EF4-FFF2-40B4-BE49-F238E27FC236}">
                    <a16:creationId xmlns:a16="http://schemas.microsoft.com/office/drawing/2014/main" id="{BC2AC8D9-E386-1944-9488-68A97D4B8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8" name="Freeform 37">
                <a:extLst>
                  <a:ext uri="{FF2B5EF4-FFF2-40B4-BE49-F238E27FC236}">
                    <a16:creationId xmlns:a16="http://schemas.microsoft.com/office/drawing/2014/main" id="{4A652C73-914F-1B49-B3A7-8A8A568BC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9" name="Freeform 38">
                <a:extLst>
                  <a:ext uri="{FF2B5EF4-FFF2-40B4-BE49-F238E27FC236}">
                    <a16:creationId xmlns:a16="http://schemas.microsoft.com/office/drawing/2014/main" id="{A675C639-05F1-6043-AD33-07BBFBA72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0" name="Freeform 39">
                <a:extLst>
                  <a:ext uri="{FF2B5EF4-FFF2-40B4-BE49-F238E27FC236}">
                    <a16:creationId xmlns:a16="http://schemas.microsoft.com/office/drawing/2014/main" id="{36B8542E-CBF3-084B-B9E1-835381BB3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1" name="Freeform 40">
                <a:extLst>
                  <a:ext uri="{FF2B5EF4-FFF2-40B4-BE49-F238E27FC236}">
                    <a16:creationId xmlns:a16="http://schemas.microsoft.com/office/drawing/2014/main" id="{293B8C4F-37B0-154D-ADB1-AFE284327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2" name="Freeform 41">
                <a:extLst>
                  <a:ext uri="{FF2B5EF4-FFF2-40B4-BE49-F238E27FC236}">
                    <a16:creationId xmlns:a16="http://schemas.microsoft.com/office/drawing/2014/main" id="{144A478B-102A-474A-9426-019B01BAB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3" name="Freeform 42">
                <a:extLst>
                  <a:ext uri="{FF2B5EF4-FFF2-40B4-BE49-F238E27FC236}">
                    <a16:creationId xmlns:a16="http://schemas.microsoft.com/office/drawing/2014/main" id="{392EDCA1-3FA0-7B4C-8E42-CB47FEF10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4" name="Freeform 43">
                <a:extLst>
                  <a:ext uri="{FF2B5EF4-FFF2-40B4-BE49-F238E27FC236}">
                    <a16:creationId xmlns:a16="http://schemas.microsoft.com/office/drawing/2014/main" id="{145F6E5B-98A3-EE48-87BD-F5C8CB42B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5" name="Freeform 44">
                <a:extLst>
                  <a:ext uri="{FF2B5EF4-FFF2-40B4-BE49-F238E27FC236}">
                    <a16:creationId xmlns:a16="http://schemas.microsoft.com/office/drawing/2014/main" id="{D76527B0-8C7D-4642-A5B1-BCB27ABAE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6" name="Freeform 45">
                <a:extLst>
                  <a:ext uri="{FF2B5EF4-FFF2-40B4-BE49-F238E27FC236}">
                    <a16:creationId xmlns:a16="http://schemas.microsoft.com/office/drawing/2014/main" id="{5581AE1F-A185-F34B-A90F-8894725B6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7" name="Freeform 46">
                <a:extLst>
                  <a:ext uri="{FF2B5EF4-FFF2-40B4-BE49-F238E27FC236}">
                    <a16:creationId xmlns:a16="http://schemas.microsoft.com/office/drawing/2014/main" id="{5588FD5C-5F7E-7940-A86F-D7D24949F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8" name="Freeform 47">
                <a:extLst>
                  <a:ext uri="{FF2B5EF4-FFF2-40B4-BE49-F238E27FC236}">
                    <a16:creationId xmlns:a16="http://schemas.microsoft.com/office/drawing/2014/main" id="{50918F1E-4CFD-3C40-8396-F5F20550D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9" name="Freeform 48">
                <a:extLst>
                  <a:ext uri="{FF2B5EF4-FFF2-40B4-BE49-F238E27FC236}">
                    <a16:creationId xmlns:a16="http://schemas.microsoft.com/office/drawing/2014/main" id="{3E48D3AB-8C45-DE43-B84A-5F01D3203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0" name="Freeform 49">
                <a:extLst>
                  <a:ext uri="{FF2B5EF4-FFF2-40B4-BE49-F238E27FC236}">
                    <a16:creationId xmlns:a16="http://schemas.microsoft.com/office/drawing/2014/main" id="{4403D475-41EF-A645-BB3C-1283F9AF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1" name="Freeform 50">
                <a:extLst>
                  <a:ext uri="{FF2B5EF4-FFF2-40B4-BE49-F238E27FC236}">
                    <a16:creationId xmlns:a16="http://schemas.microsoft.com/office/drawing/2014/main" id="{F8C0F7A1-BDCF-F041-A813-9FA8CCFE0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2" name="Freeform 51">
                <a:extLst>
                  <a:ext uri="{FF2B5EF4-FFF2-40B4-BE49-F238E27FC236}">
                    <a16:creationId xmlns:a16="http://schemas.microsoft.com/office/drawing/2014/main" id="{8EABD129-3E89-064F-A570-7EEE1021E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3" name="Freeform 52">
                <a:extLst>
                  <a:ext uri="{FF2B5EF4-FFF2-40B4-BE49-F238E27FC236}">
                    <a16:creationId xmlns:a16="http://schemas.microsoft.com/office/drawing/2014/main" id="{A8A38432-7075-5043-8178-7D3D290E5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4" name="Freeform 53">
                <a:extLst>
                  <a:ext uri="{FF2B5EF4-FFF2-40B4-BE49-F238E27FC236}">
                    <a16:creationId xmlns:a16="http://schemas.microsoft.com/office/drawing/2014/main" id="{74F9D014-6C1C-B54A-BBDA-066EA5B74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5" name="Freeform 54">
                <a:extLst>
                  <a:ext uri="{FF2B5EF4-FFF2-40B4-BE49-F238E27FC236}">
                    <a16:creationId xmlns:a16="http://schemas.microsoft.com/office/drawing/2014/main" id="{EEDDE891-AAB1-9E44-A0D0-E727F2959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6" name="Freeform 55">
                <a:extLst>
                  <a:ext uri="{FF2B5EF4-FFF2-40B4-BE49-F238E27FC236}">
                    <a16:creationId xmlns:a16="http://schemas.microsoft.com/office/drawing/2014/main" id="{FBE4EED0-0ADB-C548-AF2E-B230FB949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7" name="Freeform 56">
                <a:extLst>
                  <a:ext uri="{FF2B5EF4-FFF2-40B4-BE49-F238E27FC236}">
                    <a16:creationId xmlns:a16="http://schemas.microsoft.com/office/drawing/2014/main" id="{E1AC5F55-F89F-0D4E-8314-F33E622B9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8" name="Freeform 57">
                <a:extLst>
                  <a:ext uri="{FF2B5EF4-FFF2-40B4-BE49-F238E27FC236}">
                    <a16:creationId xmlns:a16="http://schemas.microsoft.com/office/drawing/2014/main" id="{11A1B326-BA76-2345-9B5D-536F05364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9" name="Freeform 58">
                <a:extLst>
                  <a:ext uri="{FF2B5EF4-FFF2-40B4-BE49-F238E27FC236}">
                    <a16:creationId xmlns:a16="http://schemas.microsoft.com/office/drawing/2014/main" id="{7F0F2B5F-D666-F249-AEAE-6109DDB47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0" name="Freeform 59">
                <a:extLst>
                  <a:ext uri="{FF2B5EF4-FFF2-40B4-BE49-F238E27FC236}">
                    <a16:creationId xmlns:a16="http://schemas.microsoft.com/office/drawing/2014/main" id="{75BDACAF-785E-7A48-BA80-C50B09D70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1" name="Freeform 60">
                <a:extLst>
                  <a:ext uri="{FF2B5EF4-FFF2-40B4-BE49-F238E27FC236}">
                    <a16:creationId xmlns:a16="http://schemas.microsoft.com/office/drawing/2014/main" id="{7EF021C2-DF45-E445-BE78-E88ECE208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" y="1469"/>
                <a:ext cx="0" cy="397"/>
              </a:xfrm>
              <a:custGeom>
                <a:avLst/>
                <a:gdLst>
                  <a:gd name="T0" fmla="*/ 2047 h 2047"/>
                  <a:gd name="T1" fmla="*/ 1033 h 2047"/>
                  <a:gd name="T2" fmla="*/ 0 h 20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7">
                    <a:moveTo>
                      <a:pt x="0" y="2047"/>
                    </a:moveTo>
                    <a:lnTo>
                      <a:pt x="0" y="1033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2" name="Freeform 61">
                <a:extLst>
                  <a:ext uri="{FF2B5EF4-FFF2-40B4-BE49-F238E27FC236}">
                    <a16:creationId xmlns:a16="http://schemas.microsoft.com/office/drawing/2014/main" id="{767D4013-E83F-BA47-8922-70D521F02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8" y="1418"/>
                <a:ext cx="77" cy="430"/>
              </a:xfrm>
              <a:custGeom>
                <a:avLst/>
                <a:gdLst>
                  <a:gd name="T0" fmla="*/ 400 w 400"/>
                  <a:gd name="T1" fmla="*/ 1298 h 2219"/>
                  <a:gd name="T2" fmla="*/ 0 w 400"/>
                  <a:gd name="T3" fmla="*/ 915 h 2219"/>
                  <a:gd name="T4" fmla="*/ 400 w 400"/>
                  <a:gd name="T5" fmla="*/ 1605 h 2219"/>
                  <a:gd name="T6" fmla="*/ 0 w 400"/>
                  <a:gd name="T7" fmla="*/ 1224 h 2219"/>
                  <a:gd name="T8" fmla="*/ 400 w 400"/>
                  <a:gd name="T9" fmla="*/ 2219 h 2219"/>
                  <a:gd name="T10" fmla="*/ 0 w 400"/>
                  <a:gd name="T11" fmla="*/ 1838 h 2219"/>
                  <a:gd name="T12" fmla="*/ 400 w 400"/>
                  <a:gd name="T13" fmla="*/ 1912 h 2219"/>
                  <a:gd name="T14" fmla="*/ 0 w 400"/>
                  <a:gd name="T15" fmla="*/ 1531 h 2219"/>
                  <a:gd name="T16" fmla="*/ 400 w 400"/>
                  <a:gd name="T17" fmla="*/ 381 h 2219"/>
                  <a:gd name="T18" fmla="*/ 0 w 400"/>
                  <a:gd name="T19" fmla="*/ 0 h 2219"/>
                  <a:gd name="T20" fmla="*/ 400 w 400"/>
                  <a:gd name="T21" fmla="*/ 995 h 2219"/>
                  <a:gd name="T22" fmla="*/ 0 w 400"/>
                  <a:gd name="T23" fmla="*/ 614 h 2219"/>
                  <a:gd name="T24" fmla="*/ 400 w 400"/>
                  <a:gd name="T25" fmla="*/ 688 h 2219"/>
                  <a:gd name="T26" fmla="*/ 0 w 400"/>
                  <a:gd name="T27" fmla="*/ 307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0" h="2219">
                    <a:moveTo>
                      <a:pt x="400" y="1298"/>
                    </a:moveTo>
                    <a:lnTo>
                      <a:pt x="0" y="915"/>
                    </a:lnTo>
                    <a:moveTo>
                      <a:pt x="400" y="1605"/>
                    </a:moveTo>
                    <a:lnTo>
                      <a:pt x="0" y="1224"/>
                    </a:lnTo>
                    <a:moveTo>
                      <a:pt x="400" y="2219"/>
                    </a:moveTo>
                    <a:lnTo>
                      <a:pt x="0" y="1838"/>
                    </a:lnTo>
                    <a:moveTo>
                      <a:pt x="400" y="1912"/>
                    </a:moveTo>
                    <a:lnTo>
                      <a:pt x="0" y="1531"/>
                    </a:lnTo>
                    <a:moveTo>
                      <a:pt x="400" y="381"/>
                    </a:moveTo>
                    <a:lnTo>
                      <a:pt x="0" y="0"/>
                    </a:lnTo>
                    <a:moveTo>
                      <a:pt x="400" y="995"/>
                    </a:moveTo>
                    <a:lnTo>
                      <a:pt x="0" y="614"/>
                    </a:lnTo>
                    <a:moveTo>
                      <a:pt x="400" y="688"/>
                    </a:moveTo>
                    <a:lnTo>
                      <a:pt x="0" y="307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3" name="Freeform 62">
                <a:extLst>
                  <a:ext uri="{FF2B5EF4-FFF2-40B4-BE49-F238E27FC236}">
                    <a16:creationId xmlns:a16="http://schemas.microsoft.com/office/drawing/2014/main" id="{553C9DDB-59B4-044F-B66D-BD1D64650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4" name="Line 63">
                <a:extLst>
                  <a:ext uri="{FF2B5EF4-FFF2-40B4-BE49-F238E27FC236}">
                    <a16:creationId xmlns:a16="http://schemas.microsoft.com/office/drawing/2014/main" id="{B08CC224-2E3B-4442-83E3-681B3DA70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2" y="1678"/>
                <a:ext cx="1188" cy="0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5" name="Freeform 64">
                <a:extLst>
                  <a:ext uri="{FF2B5EF4-FFF2-40B4-BE49-F238E27FC236}">
                    <a16:creationId xmlns:a16="http://schemas.microsoft.com/office/drawing/2014/main" id="{2F04DF9C-DDD4-1A4B-B933-09049CC72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6" name="Freeform 65">
                <a:extLst>
                  <a:ext uri="{FF2B5EF4-FFF2-40B4-BE49-F238E27FC236}">
                    <a16:creationId xmlns:a16="http://schemas.microsoft.com/office/drawing/2014/main" id="{3DD5CDFB-9818-4B40-88F1-250CFB01C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7" name="Freeform 66">
                <a:extLst>
                  <a:ext uri="{FF2B5EF4-FFF2-40B4-BE49-F238E27FC236}">
                    <a16:creationId xmlns:a16="http://schemas.microsoft.com/office/drawing/2014/main" id="{5780964D-7433-8946-B76F-38793DA89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8" name="Freeform 67">
                <a:extLst>
                  <a:ext uri="{FF2B5EF4-FFF2-40B4-BE49-F238E27FC236}">
                    <a16:creationId xmlns:a16="http://schemas.microsoft.com/office/drawing/2014/main" id="{1C2B8A9E-AB51-E94F-A4DB-BBCB1DE7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9" name="Freeform 68">
                <a:extLst>
                  <a:ext uri="{FF2B5EF4-FFF2-40B4-BE49-F238E27FC236}">
                    <a16:creationId xmlns:a16="http://schemas.microsoft.com/office/drawing/2014/main" id="{E87F8FA6-2A20-E64D-9276-B1B10313A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0" name="Freeform 69">
                <a:extLst>
                  <a:ext uri="{FF2B5EF4-FFF2-40B4-BE49-F238E27FC236}">
                    <a16:creationId xmlns:a16="http://schemas.microsoft.com/office/drawing/2014/main" id="{DE789A6B-E9B1-4D4A-8839-26AC8487C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1" name="Freeform 70">
                <a:extLst>
                  <a:ext uri="{FF2B5EF4-FFF2-40B4-BE49-F238E27FC236}">
                    <a16:creationId xmlns:a16="http://schemas.microsoft.com/office/drawing/2014/main" id="{9E763CB6-8639-264A-B914-6F14DDCB1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2" name="Freeform 71">
                <a:extLst>
                  <a:ext uri="{FF2B5EF4-FFF2-40B4-BE49-F238E27FC236}">
                    <a16:creationId xmlns:a16="http://schemas.microsoft.com/office/drawing/2014/main" id="{8511C295-EC1E-4E44-939E-5B5CEF828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3" name="Freeform 72">
                <a:extLst>
                  <a:ext uri="{FF2B5EF4-FFF2-40B4-BE49-F238E27FC236}">
                    <a16:creationId xmlns:a16="http://schemas.microsoft.com/office/drawing/2014/main" id="{B6563314-7A99-5D41-972F-71E24A0D8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4" name="Freeform 73">
                <a:extLst>
                  <a:ext uri="{FF2B5EF4-FFF2-40B4-BE49-F238E27FC236}">
                    <a16:creationId xmlns:a16="http://schemas.microsoft.com/office/drawing/2014/main" id="{23A71EA8-320A-CB4A-8155-11B78F59B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5" name="Freeform 74">
                <a:extLst>
                  <a:ext uri="{FF2B5EF4-FFF2-40B4-BE49-F238E27FC236}">
                    <a16:creationId xmlns:a16="http://schemas.microsoft.com/office/drawing/2014/main" id="{BBBB12C5-3E13-E942-B478-9D711C5EC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6" name="Freeform 75">
                <a:extLst>
                  <a:ext uri="{FF2B5EF4-FFF2-40B4-BE49-F238E27FC236}">
                    <a16:creationId xmlns:a16="http://schemas.microsoft.com/office/drawing/2014/main" id="{AB991800-B65B-D849-B77D-CAE2088B4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7" name="Freeform 76">
                <a:extLst>
                  <a:ext uri="{FF2B5EF4-FFF2-40B4-BE49-F238E27FC236}">
                    <a16:creationId xmlns:a16="http://schemas.microsoft.com/office/drawing/2014/main" id="{16AA5812-5AC4-1E45-8FB9-7DF684F98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8" name="Freeform 77">
                <a:extLst>
                  <a:ext uri="{FF2B5EF4-FFF2-40B4-BE49-F238E27FC236}">
                    <a16:creationId xmlns:a16="http://schemas.microsoft.com/office/drawing/2014/main" id="{DEE70808-5546-4A40-BA6F-CAA655928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9" name="Freeform 78">
                <a:extLst>
                  <a:ext uri="{FF2B5EF4-FFF2-40B4-BE49-F238E27FC236}">
                    <a16:creationId xmlns:a16="http://schemas.microsoft.com/office/drawing/2014/main" id="{2CB02BE1-E9DB-D341-BB02-3A4697F27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0" name="Freeform 79">
                <a:extLst>
                  <a:ext uri="{FF2B5EF4-FFF2-40B4-BE49-F238E27FC236}">
                    <a16:creationId xmlns:a16="http://schemas.microsoft.com/office/drawing/2014/main" id="{8539C08A-E813-724F-88E1-BD7DC6938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1" name="Freeform 80">
                <a:extLst>
                  <a:ext uri="{FF2B5EF4-FFF2-40B4-BE49-F238E27FC236}">
                    <a16:creationId xmlns:a16="http://schemas.microsoft.com/office/drawing/2014/main" id="{BEA0396E-4CAB-6543-82C4-DF951C5C1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2" name="Freeform 81">
                <a:extLst>
                  <a:ext uri="{FF2B5EF4-FFF2-40B4-BE49-F238E27FC236}">
                    <a16:creationId xmlns:a16="http://schemas.microsoft.com/office/drawing/2014/main" id="{215E6D7A-F0A8-C54F-B1A4-E85D070D4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3" name="Freeform 82">
                <a:extLst>
                  <a:ext uri="{FF2B5EF4-FFF2-40B4-BE49-F238E27FC236}">
                    <a16:creationId xmlns:a16="http://schemas.microsoft.com/office/drawing/2014/main" id="{DF60F9C9-7E2A-AD42-A356-9E6277C5F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4" name="Freeform 83">
                <a:extLst>
                  <a:ext uri="{FF2B5EF4-FFF2-40B4-BE49-F238E27FC236}">
                    <a16:creationId xmlns:a16="http://schemas.microsoft.com/office/drawing/2014/main" id="{D692EEE4-035C-6543-9E59-F48A9A622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5" name="Freeform 84">
                <a:extLst>
                  <a:ext uri="{FF2B5EF4-FFF2-40B4-BE49-F238E27FC236}">
                    <a16:creationId xmlns:a16="http://schemas.microsoft.com/office/drawing/2014/main" id="{8A2DFCAA-905D-1C4F-8F1F-1403EB7EE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6" name="Freeform 85">
                <a:extLst>
                  <a:ext uri="{FF2B5EF4-FFF2-40B4-BE49-F238E27FC236}">
                    <a16:creationId xmlns:a16="http://schemas.microsoft.com/office/drawing/2014/main" id="{9F94A098-723C-9941-AED8-FF8FAAF3C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7" name="Freeform 86">
                <a:extLst>
                  <a:ext uri="{FF2B5EF4-FFF2-40B4-BE49-F238E27FC236}">
                    <a16:creationId xmlns:a16="http://schemas.microsoft.com/office/drawing/2014/main" id="{C39A7C88-E20C-7A41-9C6B-DF224C0B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8" name="Freeform 87">
                <a:extLst>
                  <a:ext uri="{FF2B5EF4-FFF2-40B4-BE49-F238E27FC236}">
                    <a16:creationId xmlns:a16="http://schemas.microsoft.com/office/drawing/2014/main" id="{3D3DC305-94B1-954D-92E1-E3FE13A91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9" name="Freeform 88">
                <a:extLst>
                  <a:ext uri="{FF2B5EF4-FFF2-40B4-BE49-F238E27FC236}">
                    <a16:creationId xmlns:a16="http://schemas.microsoft.com/office/drawing/2014/main" id="{7FC44A34-083F-D446-8D7F-B8005E2C0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0" name="Freeform 89">
                <a:extLst>
                  <a:ext uri="{FF2B5EF4-FFF2-40B4-BE49-F238E27FC236}">
                    <a16:creationId xmlns:a16="http://schemas.microsoft.com/office/drawing/2014/main" id="{D65BADB1-6FEB-2D43-A9DD-929BCA03E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1" name="Freeform 90">
                <a:extLst>
                  <a:ext uri="{FF2B5EF4-FFF2-40B4-BE49-F238E27FC236}">
                    <a16:creationId xmlns:a16="http://schemas.microsoft.com/office/drawing/2014/main" id="{37987384-C49A-BF4C-BA26-F935EF550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2" name="Line 91">
                <a:extLst>
                  <a:ext uri="{FF2B5EF4-FFF2-40B4-BE49-F238E27FC236}">
                    <a16:creationId xmlns:a16="http://schemas.microsoft.com/office/drawing/2014/main" id="{310E7A43-158A-444A-90C4-162CFE84C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3" name="Freeform 92">
                <a:extLst>
                  <a:ext uri="{FF2B5EF4-FFF2-40B4-BE49-F238E27FC236}">
                    <a16:creationId xmlns:a16="http://schemas.microsoft.com/office/drawing/2014/main" id="{6DBF8EBF-0A95-C642-9584-93B171122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510 w 1022"/>
                  <a:gd name="T1" fmla="*/ 0 h 736"/>
                  <a:gd name="T2" fmla="*/ 0 w 1022"/>
                  <a:gd name="T3" fmla="*/ 736 h 736"/>
                  <a:gd name="T4" fmla="*/ 1022 w 1022"/>
                  <a:gd name="T5" fmla="*/ 736 h 736"/>
                  <a:gd name="T6" fmla="*/ 510 w 1022"/>
                  <a:gd name="T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510" y="0"/>
                    </a:moveTo>
                    <a:lnTo>
                      <a:pt x="0" y="736"/>
                    </a:lnTo>
                    <a:lnTo>
                      <a:pt x="1022" y="736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242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4" name="Freeform 93">
                <a:extLst>
                  <a:ext uri="{FF2B5EF4-FFF2-40B4-BE49-F238E27FC236}">
                    <a16:creationId xmlns:a16="http://schemas.microsoft.com/office/drawing/2014/main" id="{F18AE01C-A2BC-C442-B387-F4DD13B19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0 w 1022"/>
                  <a:gd name="T1" fmla="*/ 736 h 736"/>
                  <a:gd name="T2" fmla="*/ 1022 w 1022"/>
                  <a:gd name="T3" fmla="*/ 736 h 736"/>
                  <a:gd name="T4" fmla="*/ 510 w 1022"/>
                  <a:gd name="T5" fmla="*/ 0 h 736"/>
                  <a:gd name="T6" fmla="*/ 0 w 1022"/>
                  <a:gd name="T7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0" y="736"/>
                    </a:moveTo>
                    <a:lnTo>
                      <a:pt x="1022" y="736"/>
                    </a:lnTo>
                    <a:lnTo>
                      <a:pt x="510" y="0"/>
                    </a:lnTo>
                    <a:lnTo>
                      <a:pt x="0" y="736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5" name="Line 94">
                <a:extLst>
                  <a:ext uri="{FF2B5EF4-FFF2-40B4-BE49-F238E27FC236}">
                    <a16:creationId xmlns:a16="http://schemas.microsoft.com/office/drawing/2014/main" id="{DE2EEFA6-FEE9-9F46-8014-79B70D1B1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6" name="Freeform 95">
                <a:extLst>
                  <a:ext uri="{FF2B5EF4-FFF2-40B4-BE49-F238E27FC236}">
                    <a16:creationId xmlns:a16="http://schemas.microsoft.com/office/drawing/2014/main" id="{4E9AB201-238A-4444-A727-96A53B288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931"/>
                <a:ext cx="396" cy="0"/>
              </a:xfrm>
              <a:custGeom>
                <a:avLst/>
                <a:gdLst>
                  <a:gd name="T0" fmla="*/ 2047 w 2047"/>
                  <a:gd name="T1" fmla="*/ 1031 w 2047"/>
                  <a:gd name="T2" fmla="*/ 0 w 20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47">
                    <a:moveTo>
                      <a:pt x="2047" y="0"/>
                    </a:moveTo>
                    <a:lnTo>
                      <a:pt x="1031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7" name="Freeform 96">
                <a:extLst>
                  <a:ext uri="{FF2B5EF4-FFF2-40B4-BE49-F238E27FC236}">
                    <a16:creationId xmlns:a16="http://schemas.microsoft.com/office/drawing/2014/main" id="{E21B3563-0552-0843-A392-04D3C6A358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" y="1931"/>
                <a:ext cx="429" cy="77"/>
              </a:xfrm>
              <a:custGeom>
                <a:avLst/>
                <a:gdLst>
                  <a:gd name="T0" fmla="*/ 1296 w 2219"/>
                  <a:gd name="T1" fmla="*/ 0 h 400"/>
                  <a:gd name="T2" fmla="*/ 915 w 2219"/>
                  <a:gd name="T3" fmla="*/ 400 h 400"/>
                  <a:gd name="T4" fmla="*/ 1605 w 2219"/>
                  <a:gd name="T5" fmla="*/ 0 h 400"/>
                  <a:gd name="T6" fmla="*/ 1222 w 2219"/>
                  <a:gd name="T7" fmla="*/ 400 h 400"/>
                  <a:gd name="T8" fmla="*/ 2219 w 2219"/>
                  <a:gd name="T9" fmla="*/ 0 h 400"/>
                  <a:gd name="T10" fmla="*/ 1836 w 2219"/>
                  <a:gd name="T11" fmla="*/ 400 h 400"/>
                  <a:gd name="T12" fmla="*/ 1912 w 2219"/>
                  <a:gd name="T13" fmla="*/ 0 h 400"/>
                  <a:gd name="T14" fmla="*/ 1529 w 2219"/>
                  <a:gd name="T15" fmla="*/ 400 h 400"/>
                  <a:gd name="T16" fmla="*/ 381 w 2219"/>
                  <a:gd name="T17" fmla="*/ 0 h 400"/>
                  <a:gd name="T18" fmla="*/ 0 w 2219"/>
                  <a:gd name="T19" fmla="*/ 400 h 400"/>
                  <a:gd name="T20" fmla="*/ 995 w 2219"/>
                  <a:gd name="T21" fmla="*/ 0 h 400"/>
                  <a:gd name="T22" fmla="*/ 614 w 2219"/>
                  <a:gd name="T23" fmla="*/ 400 h 400"/>
                  <a:gd name="T24" fmla="*/ 688 w 2219"/>
                  <a:gd name="T25" fmla="*/ 0 h 400"/>
                  <a:gd name="T26" fmla="*/ 307 w 2219"/>
                  <a:gd name="T27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9" h="400">
                    <a:moveTo>
                      <a:pt x="1296" y="0"/>
                    </a:moveTo>
                    <a:lnTo>
                      <a:pt x="915" y="400"/>
                    </a:lnTo>
                    <a:moveTo>
                      <a:pt x="1605" y="0"/>
                    </a:moveTo>
                    <a:lnTo>
                      <a:pt x="1222" y="400"/>
                    </a:lnTo>
                    <a:moveTo>
                      <a:pt x="2219" y="0"/>
                    </a:moveTo>
                    <a:lnTo>
                      <a:pt x="1836" y="400"/>
                    </a:lnTo>
                    <a:moveTo>
                      <a:pt x="1912" y="0"/>
                    </a:moveTo>
                    <a:lnTo>
                      <a:pt x="1529" y="400"/>
                    </a:lnTo>
                    <a:moveTo>
                      <a:pt x="381" y="0"/>
                    </a:moveTo>
                    <a:lnTo>
                      <a:pt x="0" y="400"/>
                    </a:lnTo>
                    <a:moveTo>
                      <a:pt x="995" y="0"/>
                    </a:moveTo>
                    <a:lnTo>
                      <a:pt x="614" y="400"/>
                    </a:lnTo>
                    <a:moveTo>
                      <a:pt x="688" y="0"/>
                    </a:moveTo>
                    <a:lnTo>
                      <a:pt x="307" y="40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8" name="Freeform 97">
                <a:extLst>
                  <a:ext uri="{FF2B5EF4-FFF2-40B4-BE49-F238E27FC236}">
                    <a16:creationId xmlns:a16="http://schemas.microsoft.com/office/drawing/2014/main" id="{BDDCB4B1-38CC-5443-BB4C-5AEFC4586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9" name="Freeform 98">
                <a:extLst>
                  <a:ext uri="{FF2B5EF4-FFF2-40B4-BE49-F238E27FC236}">
                    <a16:creationId xmlns:a16="http://schemas.microsoft.com/office/drawing/2014/main" id="{5C004D15-23F3-DF45-9CDC-7AAA53D50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0" name="Freeform 99">
                <a:extLst>
                  <a:ext uri="{FF2B5EF4-FFF2-40B4-BE49-F238E27FC236}">
                    <a16:creationId xmlns:a16="http://schemas.microsoft.com/office/drawing/2014/main" id="{FA62DEF0-7690-3348-B616-EEEE9A918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1" name="Freeform 100">
                <a:extLst>
                  <a:ext uri="{FF2B5EF4-FFF2-40B4-BE49-F238E27FC236}">
                    <a16:creationId xmlns:a16="http://schemas.microsoft.com/office/drawing/2014/main" id="{9239B14E-C368-AF45-9C70-EEBA8C82B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2" name="Freeform 101">
                <a:extLst>
                  <a:ext uri="{FF2B5EF4-FFF2-40B4-BE49-F238E27FC236}">
                    <a16:creationId xmlns:a16="http://schemas.microsoft.com/office/drawing/2014/main" id="{913B25CE-CE3B-544F-B98E-7A4CEBFDB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3" name="Freeform 102">
                <a:extLst>
                  <a:ext uri="{FF2B5EF4-FFF2-40B4-BE49-F238E27FC236}">
                    <a16:creationId xmlns:a16="http://schemas.microsoft.com/office/drawing/2014/main" id="{FD8E7A7A-9030-144D-91EE-7F7B30653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4" name="Freeform 103">
                <a:extLst>
                  <a:ext uri="{FF2B5EF4-FFF2-40B4-BE49-F238E27FC236}">
                    <a16:creationId xmlns:a16="http://schemas.microsoft.com/office/drawing/2014/main" id="{4631FA17-C631-4544-B72A-A5B4C18E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5" name="Freeform 104">
                <a:extLst>
                  <a:ext uri="{FF2B5EF4-FFF2-40B4-BE49-F238E27FC236}">
                    <a16:creationId xmlns:a16="http://schemas.microsoft.com/office/drawing/2014/main" id="{DAB4274E-E81A-594C-938D-557536056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6" name="Freeform 105">
                <a:extLst>
                  <a:ext uri="{FF2B5EF4-FFF2-40B4-BE49-F238E27FC236}">
                    <a16:creationId xmlns:a16="http://schemas.microsoft.com/office/drawing/2014/main" id="{9398AA40-7376-1648-916C-6EE38C01E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7" name="Freeform 106">
                <a:extLst>
                  <a:ext uri="{FF2B5EF4-FFF2-40B4-BE49-F238E27FC236}">
                    <a16:creationId xmlns:a16="http://schemas.microsoft.com/office/drawing/2014/main" id="{66104A54-059A-C44B-893F-C7BD48689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8" name="Freeform 107">
                <a:extLst>
                  <a:ext uri="{FF2B5EF4-FFF2-40B4-BE49-F238E27FC236}">
                    <a16:creationId xmlns:a16="http://schemas.microsoft.com/office/drawing/2014/main" id="{2C19176A-17D1-1946-98E7-BF5384402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9" name="Freeform 108">
                <a:extLst>
                  <a:ext uri="{FF2B5EF4-FFF2-40B4-BE49-F238E27FC236}">
                    <a16:creationId xmlns:a16="http://schemas.microsoft.com/office/drawing/2014/main" id="{1EA641A3-8550-9C40-B30C-B18BD2398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0" name="Freeform 109">
                <a:extLst>
                  <a:ext uri="{FF2B5EF4-FFF2-40B4-BE49-F238E27FC236}">
                    <a16:creationId xmlns:a16="http://schemas.microsoft.com/office/drawing/2014/main" id="{466F41A7-74F1-C44C-A6F8-254AFE2FD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1" name="Freeform 110">
                <a:extLst>
                  <a:ext uri="{FF2B5EF4-FFF2-40B4-BE49-F238E27FC236}">
                    <a16:creationId xmlns:a16="http://schemas.microsoft.com/office/drawing/2014/main" id="{C207D99D-23EC-CC4B-9A21-2AFFED1A5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2" name="Freeform 111">
                <a:extLst>
                  <a:ext uri="{FF2B5EF4-FFF2-40B4-BE49-F238E27FC236}">
                    <a16:creationId xmlns:a16="http://schemas.microsoft.com/office/drawing/2014/main" id="{C33C8CFD-FF0B-074C-8E98-7B980DD38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3" name="Freeform 112">
                <a:extLst>
                  <a:ext uri="{FF2B5EF4-FFF2-40B4-BE49-F238E27FC236}">
                    <a16:creationId xmlns:a16="http://schemas.microsoft.com/office/drawing/2014/main" id="{7F077BEC-0B78-0945-897B-33EC74910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4" name="Freeform 113">
                <a:extLst>
                  <a:ext uri="{FF2B5EF4-FFF2-40B4-BE49-F238E27FC236}">
                    <a16:creationId xmlns:a16="http://schemas.microsoft.com/office/drawing/2014/main" id="{640C534B-A36B-AD4D-8256-777EE93B4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5" name="Freeform 114">
                <a:extLst>
                  <a:ext uri="{FF2B5EF4-FFF2-40B4-BE49-F238E27FC236}">
                    <a16:creationId xmlns:a16="http://schemas.microsoft.com/office/drawing/2014/main" id="{0A8E347F-D611-494B-8C4E-741C97CF5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6" name="Freeform 115">
                <a:extLst>
                  <a:ext uri="{FF2B5EF4-FFF2-40B4-BE49-F238E27FC236}">
                    <a16:creationId xmlns:a16="http://schemas.microsoft.com/office/drawing/2014/main" id="{A5E36A08-9098-9E4A-80EB-3C4B1D68C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7" name="Freeform 116">
                <a:extLst>
                  <a:ext uri="{FF2B5EF4-FFF2-40B4-BE49-F238E27FC236}">
                    <a16:creationId xmlns:a16="http://schemas.microsoft.com/office/drawing/2014/main" id="{69384CB5-2713-1C4B-9492-7441E8ABC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8" name="Freeform 117">
                <a:extLst>
                  <a:ext uri="{FF2B5EF4-FFF2-40B4-BE49-F238E27FC236}">
                    <a16:creationId xmlns:a16="http://schemas.microsoft.com/office/drawing/2014/main" id="{441ACAAB-68C1-F349-B862-6FF1D594C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9" name="Freeform 118">
                <a:extLst>
                  <a:ext uri="{FF2B5EF4-FFF2-40B4-BE49-F238E27FC236}">
                    <a16:creationId xmlns:a16="http://schemas.microsoft.com/office/drawing/2014/main" id="{F7FF1B48-1B53-0C47-8486-E526DD311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0" name="Freeform 119">
                <a:extLst>
                  <a:ext uri="{FF2B5EF4-FFF2-40B4-BE49-F238E27FC236}">
                    <a16:creationId xmlns:a16="http://schemas.microsoft.com/office/drawing/2014/main" id="{3748A1E4-9CCA-9E40-A03C-177B06A19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1" name="Freeform 120">
                <a:extLst>
                  <a:ext uri="{FF2B5EF4-FFF2-40B4-BE49-F238E27FC236}">
                    <a16:creationId xmlns:a16="http://schemas.microsoft.com/office/drawing/2014/main" id="{F5920419-52DC-5049-8D64-D68A4ED81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2" name="Freeform 121">
                <a:extLst>
                  <a:ext uri="{FF2B5EF4-FFF2-40B4-BE49-F238E27FC236}">
                    <a16:creationId xmlns:a16="http://schemas.microsoft.com/office/drawing/2014/main" id="{53BECB5A-8826-204C-9DBE-3EAD5F046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3" name="Freeform 122">
                <a:extLst>
                  <a:ext uri="{FF2B5EF4-FFF2-40B4-BE49-F238E27FC236}">
                    <a16:creationId xmlns:a16="http://schemas.microsoft.com/office/drawing/2014/main" id="{DA052734-E42E-4F4B-AF8E-CC43ED4D2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4" name="Freeform 123">
                <a:extLst>
                  <a:ext uri="{FF2B5EF4-FFF2-40B4-BE49-F238E27FC236}">
                    <a16:creationId xmlns:a16="http://schemas.microsoft.com/office/drawing/2014/main" id="{CC6D912D-23F5-F045-A6E0-FF3B7CC53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5" name="Freeform 124">
                <a:extLst>
                  <a:ext uri="{FF2B5EF4-FFF2-40B4-BE49-F238E27FC236}">
                    <a16:creationId xmlns:a16="http://schemas.microsoft.com/office/drawing/2014/main" id="{E7594DF5-FBA6-C541-9954-AD500D09A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1"/>
                <a:ext cx="13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6" name="Freeform 125">
                <a:extLst>
                  <a:ext uri="{FF2B5EF4-FFF2-40B4-BE49-F238E27FC236}">
                    <a16:creationId xmlns:a16="http://schemas.microsoft.com/office/drawing/2014/main" id="{422015CF-CC2F-B24F-BC5D-4FD6BE1DB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2"/>
                <a:ext cx="26" cy="2"/>
              </a:xfrm>
              <a:custGeom>
                <a:avLst/>
                <a:gdLst>
                  <a:gd name="T0" fmla="*/ 32 w 134"/>
                  <a:gd name="T1" fmla="*/ 0 h 10"/>
                  <a:gd name="T2" fmla="*/ 0 w 134"/>
                  <a:gd name="T3" fmla="*/ 10 h 10"/>
                  <a:gd name="T4" fmla="*/ 134 w 134"/>
                  <a:gd name="T5" fmla="*/ 10 h 10"/>
                  <a:gd name="T6" fmla="*/ 32 w 134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4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7" name="Freeform 126">
                <a:extLst>
                  <a:ext uri="{FF2B5EF4-FFF2-40B4-BE49-F238E27FC236}">
                    <a16:creationId xmlns:a16="http://schemas.microsoft.com/office/drawing/2014/main" id="{F214948F-394C-2440-8B75-810503C07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2"/>
                <a:ext cx="20" cy="2"/>
              </a:xfrm>
              <a:custGeom>
                <a:avLst/>
                <a:gdLst>
                  <a:gd name="T0" fmla="*/ 0 w 102"/>
                  <a:gd name="T1" fmla="*/ 0 h 10"/>
                  <a:gd name="T2" fmla="*/ 70 w 102"/>
                  <a:gd name="T3" fmla="*/ 0 h 10"/>
                  <a:gd name="T4" fmla="*/ 102 w 102"/>
                  <a:gd name="T5" fmla="*/ 10 h 10"/>
                  <a:gd name="T6" fmla="*/ 0 w 10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0">
                    <a:moveTo>
                      <a:pt x="0" y="0"/>
                    </a:moveTo>
                    <a:lnTo>
                      <a:pt x="70" y="0"/>
                    </a:lnTo>
                    <a:lnTo>
                      <a:pt x="102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8" name="Freeform 127">
                <a:extLst>
                  <a:ext uri="{FF2B5EF4-FFF2-40B4-BE49-F238E27FC236}">
                    <a16:creationId xmlns:a16="http://schemas.microsoft.com/office/drawing/2014/main" id="{CBFCE375-B0B8-4143-9615-AF7A4F3AE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4"/>
                <a:ext cx="37" cy="4"/>
              </a:xfrm>
              <a:custGeom>
                <a:avLst/>
                <a:gdLst>
                  <a:gd name="T0" fmla="*/ 29 w 192"/>
                  <a:gd name="T1" fmla="*/ 0 h 19"/>
                  <a:gd name="T2" fmla="*/ 0 w 192"/>
                  <a:gd name="T3" fmla="*/ 19 h 19"/>
                  <a:gd name="T4" fmla="*/ 192 w 192"/>
                  <a:gd name="T5" fmla="*/ 19 h 19"/>
                  <a:gd name="T6" fmla="*/ 29 w 19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9">
                    <a:moveTo>
                      <a:pt x="29" y="0"/>
                    </a:moveTo>
                    <a:lnTo>
                      <a:pt x="0" y="19"/>
                    </a:lnTo>
                    <a:lnTo>
                      <a:pt x="192" y="19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9" name="Freeform 128">
                <a:extLst>
                  <a:ext uri="{FF2B5EF4-FFF2-40B4-BE49-F238E27FC236}">
                    <a16:creationId xmlns:a16="http://schemas.microsoft.com/office/drawing/2014/main" id="{7C7E1101-4DB1-7F4E-B037-FEA550FF3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4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0" name="Freeform 129">
                <a:extLst>
                  <a:ext uri="{FF2B5EF4-FFF2-40B4-BE49-F238E27FC236}">
                    <a16:creationId xmlns:a16="http://schemas.microsoft.com/office/drawing/2014/main" id="{B33DC49C-9326-D040-996C-8487AB09E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78"/>
                <a:ext cx="47" cy="5"/>
              </a:xfrm>
              <a:custGeom>
                <a:avLst/>
                <a:gdLst>
                  <a:gd name="T0" fmla="*/ 24 w 240"/>
                  <a:gd name="T1" fmla="*/ 0 h 26"/>
                  <a:gd name="T2" fmla="*/ 0 w 240"/>
                  <a:gd name="T3" fmla="*/ 26 h 26"/>
                  <a:gd name="T4" fmla="*/ 240 w 240"/>
                  <a:gd name="T5" fmla="*/ 26 h 26"/>
                  <a:gd name="T6" fmla="*/ 24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24" y="0"/>
                    </a:moveTo>
                    <a:lnTo>
                      <a:pt x="0" y="26"/>
                    </a:lnTo>
                    <a:lnTo>
                      <a:pt x="240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1" name="Freeform 130">
                <a:extLst>
                  <a:ext uri="{FF2B5EF4-FFF2-40B4-BE49-F238E27FC236}">
                    <a16:creationId xmlns:a16="http://schemas.microsoft.com/office/drawing/2014/main" id="{1C6920F6-C842-7649-84C3-9392335DB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2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2" name="Freeform 131">
                <a:extLst>
                  <a:ext uri="{FF2B5EF4-FFF2-40B4-BE49-F238E27FC236}">
                    <a16:creationId xmlns:a16="http://schemas.microsoft.com/office/drawing/2014/main" id="{9A6E5DB5-6524-5A48-ACAF-2B588B5FF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3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3" name="Freeform 132">
                <a:extLst>
                  <a:ext uri="{FF2B5EF4-FFF2-40B4-BE49-F238E27FC236}">
                    <a16:creationId xmlns:a16="http://schemas.microsoft.com/office/drawing/2014/main" id="{DF1E545C-27B5-CC4B-996E-AF466C585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83"/>
                <a:ext cx="51" cy="5"/>
              </a:xfrm>
              <a:custGeom>
                <a:avLst/>
                <a:gdLst>
                  <a:gd name="T0" fmla="*/ 0 w 259"/>
                  <a:gd name="T1" fmla="*/ 0 h 27"/>
                  <a:gd name="T2" fmla="*/ 240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40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4" name="Freeform 133">
                <a:extLst>
                  <a:ext uri="{FF2B5EF4-FFF2-40B4-BE49-F238E27FC236}">
                    <a16:creationId xmlns:a16="http://schemas.microsoft.com/office/drawing/2014/main" id="{798380D5-1FEB-F240-850A-6A4ACDCD7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88"/>
                <a:ext cx="58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5" name="Freeform 134">
                <a:extLst>
                  <a:ext uri="{FF2B5EF4-FFF2-40B4-BE49-F238E27FC236}">
                    <a16:creationId xmlns:a16="http://schemas.microsoft.com/office/drawing/2014/main" id="{F4E1C20D-4148-354A-BF34-4E84D6D63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8"/>
                <a:ext cx="56" cy="6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6" name="Freeform 135">
                <a:extLst>
                  <a:ext uri="{FF2B5EF4-FFF2-40B4-BE49-F238E27FC236}">
                    <a16:creationId xmlns:a16="http://schemas.microsoft.com/office/drawing/2014/main" id="{4D7F0208-7877-B04B-832C-8CDF34354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94"/>
                <a:ext cx="59" cy="7"/>
              </a:xfrm>
              <a:custGeom>
                <a:avLst/>
                <a:gdLst>
                  <a:gd name="T0" fmla="*/ 4 w 306"/>
                  <a:gd name="T1" fmla="*/ 0 h 34"/>
                  <a:gd name="T2" fmla="*/ 0 w 306"/>
                  <a:gd name="T3" fmla="*/ 34 h 34"/>
                  <a:gd name="T4" fmla="*/ 306 w 306"/>
                  <a:gd name="T5" fmla="*/ 34 h 34"/>
                  <a:gd name="T6" fmla="*/ 4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4" y="0"/>
                    </a:moveTo>
                    <a:lnTo>
                      <a:pt x="0" y="34"/>
                    </a:lnTo>
                    <a:lnTo>
                      <a:pt x="306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7" name="Freeform 136">
                <a:extLst>
                  <a:ext uri="{FF2B5EF4-FFF2-40B4-BE49-F238E27FC236}">
                    <a16:creationId xmlns:a16="http://schemas.microsoft.com/office/drawing/2014/main" id="{B503D59E-FCD1-B146-9C41-9450B6B47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8" name="Freeform 137">
                <a:extLst>
                  <a:ext uri="{FF2B5EF4-FFF2-40B4-BE49-F238E27FC236}">
                    <a16:creationId xmlns:a16="http://schemas.microsoft.com/office/drawing/2014/main" id="{D9892E15-F226-9547-8B0F-FAC714E0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2"/>
                  <a:gd name="T1" fmla="*/ 0 h 34"/>
                  <a:gd name="T2" fmla="*/ 4 w 302"/>
                  <a:gd name="T3" fmla="*/ 34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4" y="34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9" name="Freeform 138">
                <a:extLst>
                  <a:ext uri="{FF2B5EF4-FFF2-40B4-BE49-F238E27FC236}">
                    <a16:creationId xmlns:a16="http://schemas.microsoft.com/office/drawing/2014/main" id="{5CD27ABD-9A97-BF4E-BB38-BA7A0F33C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6"/>
                  <a:gd name="T1" fmla="*/ 0 h 34"/>
                  <a:gd name="T2" fmla="*/ 306 w 306"/>
                  <a:gd name="T3" fmla="*/ 0 h 34"/>
                  <a:gd name="T4" fmla="*/ 302 w 306"/>
                  <a:gd name="T5" fmla="*/ 34 h 34"/>
                  <a:gd name="T6" fmla="*/ 0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0" y="0"/>
                    </a:moveTo>
                    <a:lnTo>
                      <a:pt x="306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0" name="Freeform 139">
                <a:extLst>
                  <a:ext uri="{FF2B5EF4-FFF2-40B4-BE49-F238E27FC236}">
                    <a16:creationId xmlns:a16="http://schemas.microsoft.com/office/drawing/2014/main" id="{F8A9C2ED-99F8-0C42-8C5A-B8E6C3120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6" cy="6"/>
              </a:xfrm>
              <a:custGeom>
                <a:avLst/>
                <a:gdLst>
                  <a:gd name="T0" fmla="*/ 0 w 288"/>
                  <a:gd name="T1" fmla="*/ 0 h 32"/>
                  <a:gd name="T2" fmla="*/ 10 w 288"/>
                  <a:gd name="T3" fmla="*/ 32 h 32"/>
                  <a:gd name="T4" fmla="*/ 288 w 288"/>
                  <a:gd name="T5" fmla="*/ 32 h 32"/>
                  <a:gd name="T6" fmla="*/ 0 w 28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1" name="Freeform 140">
                <a:extLst>
                  <a:ext uri="{FF2B5EF4-FFF2-40B4-BE49-F238E27FC236}">
                    <a16:creationId xmlns:a16="http://schemas.microsoft.com/office/drawing/2014/main" id="{79908247-6FF9-D746-A3AF-5A6A79C89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8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8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2" name="Freeform 141">
                <a:extLst>
                  <a:ext uri="{FF2B5EF4-FFF2-40B4-BE49-F238E27FC236}">
                    <a16:creationId xmlns:a16="http://schemas.microsoft.com/office/drawing/2014/main" id="{A3380C40-A1D2-274D-A433-C90DFF3DA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0" cy="5"/>
              </a:xfrm>
              <a:custGeom>
                <a:avLst/>
                <a:gdLst>
                  <a:gd name="T0" fmla="*/ 0 w 259"/>
                  <a:gd name="T1" fmla="*/ 0 h 29"/>
                  <a:gd name="T2" fmla="*/ 19 w 259"/>
                  <a:gd name="T3" fmla="*/ 29 h 29"/>
                  <a:gd name="T4" fmla="*/ 259 w 259"/>
                  <a:gd name="T5" fmla="*/ 29 h 29"/>
                  <a:gd name="T6" fmla="*/ 0 w 25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3" name="Freeform 142">
                <a:extLst>
                  <a:ext uri="{FF2B5EF4-FFF2-40B4-BE49-F238E27FC236}">
                    <a16:creationId xmlns:a16="http://schemas.microsoft.com/office/drawing/2014/main" id="{051370E4-BB31-4B48-A129-2E0FF7C69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4" cy="5"/>
              </a:xfrm>
              <a:custGeom>
                <a:avLst/>
                <a:gdLst>
                  <a:gd name="T0" fmla="*/ 0 w 278"/>
                  <a:gd name="T1" fmla="*/ 0 h 29"/>
                  <a:gd name="T2" fmla="*/ 278 w 278"/>
                  <a:gd name="T3" fmla="*/ 0 h 29"/>
                  <a:gd name="T4" fmla="*/ 259 w 278"/>
                  <a:gd name="T5" fmla="*/ 29 h 29"/>
                  <a:gd name="T6" fmla="*/ 0 w 27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9">
                    <a:moveTo>
                      <a:pt x="0" y="0"/>
                    </a:moveTo>
                    <a:lnTo>
                      <a:pt x="278" y="0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4" name="Freeform 143">
                <a:extLst>
                  <a:ext uri="{FF2B5EF4-FFF2-40B4-BE49-F238E27FC236}">
                    <a16:creationId xmlns:a16="http://schemas.microsoft.com/office/drawing/2014/main" id="{33BDFC1C-A1E7-2041-BDE8-1EDA9392C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4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4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5" name="Freeform 144">
                <a:extLst>
                  <a:ext uri="{FF2B5EF4-FFF2-40B4-BE49-F238E27FC236}">
                    <a16:creationId xmlns:a16="http://schemas.microsoft.com/office/drawing/2014/main" id="{CEC37FCB-BE38-5241-A855-BBAC3A02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7" cy="5"/>
              </a:xfrm>
              <a:custGeom>
                <a:avLst/>
                <a:gdLst>
                  <a:gd name="T0" fmla="*/ 0 w 240"/>
                  <a:gd name="T1" fmla="*/ 0 h 26"/>
                  <a:gd name="T2" fmla="*/ 240 w 240"/>
                  <a:gd name="T3" fmla="*/ 0 h 26"/>
                  <a:gd name="T4" fmla="*/ 216 w 240"/>
                  <a:gd name="T5" fmla="*/ 26 h 26"/>
                  <a:gd name="T6" fmla="*/ 0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0" y="0"/>
                    </a:moveTo>
                    <a:lnTo>
                      <a:pt x="240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6" name="Freeform 145">
                <a:extLst>
                  <a:ext uri="{FF2B5EF4-FFF2-40B4-BE49-F238E27FC236}">
                    <a16:creationId xmlns:a16="http://schemas.microsoft.com/office/drawing/2014/main" id="{5D1AE427-7914-DB4B-99E7-FF37F67DE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2" cy="4"/>
              </a:xfrm>
              <a:custGeom>
                <a:avLst/>
                <a:gdLst>
                  <a:gd name="T0" fmla="*/ 0 w 163"/>
                  <a:gd name="T1" fmla="*/ 0 h 16"/>
                  <a:gd name="T2" fmla="*/ 29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29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7" name="Freeform 146">
                <a:extLst>
                  <a:ext uri="{FF2B5EF4-FFF2-40B4-BE49-F238E27FC236}">
                    <a16:creationId xmlns:a16="http://schemas.microsoft.com/office/drawing/2014/main" id="{16DD80F1-8069-EC49-9580-45B747231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7" cy="4"/>
              </a:xfrm>
              <a:custGeom>
                <a:avLst/>
                <a:gdLst>
                  <a:gd name="T0" fmla="*/ 0 w 192"/>
                  <a:gd name="T1" fmla="*/ 0 h 16"/>
                  <a:gd name="T2" fmla="*/ 192 w 192"/>
                  <a:gd name="T3" fmla="*/ 0 h 16"/>
                  <a:gd name="T4" fmla="*/ 163 w 192"/>
                  <a:gd name="T5" fmla="*/ 16 h 16"/>
                  <a:gd name="T6" fmla="*/ 0 w 19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6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8" name="Freeform 147">
                <a:extLst>
                  <a:ext uri="{FF2B5EF4-FFF2-40B4-BE49-F238E27FC236}">
                    <a16:creationId xmlns:a16="http://schemas.microsoft.com/office/drawing/2014/main" id="{10897331-B771-0640-B32D-C94D44911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9" name="Freeform 148">
                <a:extLst>
                  <a:ext uri="{FF2B5EF4-FFF2-40B4-BE49-F238E27FC236}">
                    <a16:creationId xmlns:a16="http://schemas.microsoft.com/office/drawing/2014/main" id="{6BAA1D5B-DD67-354B-BE19-F125FEE1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0" name="Freeform 149">
                <a:extLst>
                  <a:ext uri="{FF2B5EF4-FFF2-40B4-BE49-F238E27FC236}">
                    <a16:creationId xmlns:a16="http://schemas.microsoft.com/office/drawing/2014/main" id="{F70A0A5B-CAF4-3C42-939B-D278B9422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1" name="Freeform 150">
                <a:extLst>
                  <a:ext uri="{FF2B5EF4-FFF2-40B4-BE49-F238E27FC236}">
                    <a16:creationId xmlns:a16="http://schemas.microsoft.com/office/drawing/2014/main" id="{45EF46E1-B727-6948-A17E-2D4CBC3EE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71"/>
                <a:ext cx="59" cy="59"/>
              </a:xfrm>
              <a:custGeom>
                <a:avLst/>
                <a:gdLst>
                  <a:gd name="T0" fmla="*/ 306 w 306"/>
                  <a:gd name="T1" fmla="*/ 155 h 307"/>
                  <a:gd name="T2" fmla="*/ 302 w 306"/>
                  <a:gd name="T3" fmla="*/ 121 h 307"/>
                  <a:gd name="T4" fmla="*/ 292 w 306"/>
                  <a:gd name="T5" fmla="*/ 87 h 307"/>
                  <a:gd name="T6" fmla="*/ 273 w 306"/>
                  <a:gd name="T7" fmla="*/ 60 h 307"/>
                  <a:gd name="T8" fmla="*/ 249 w 306"/>
                  <a:gd name="T9" fmla="*/ 34 h 307"/>
                  <a:gd name="T10" fmla="*/ 220 w 306"/>
                  <a:gd name="T11" fmla="*/ 15 h 307"/>
                  <a:gd name="T12" fmla="*/ 188 w 306"/>
                  <a:gd name="T13" fmla="*/ 5 h 307"/>
                  <a:gd name="T14" fmla="*/ 152 w 306"/>
                  <a:gd name="T15" fmla="*/ 0 h 307"/>
                  <a:gd name="T16" fmla="*/ 118 w 306"/>
                  <a:gd name="T17" fmla="*/ 5 h 307"/>
                  <a:gd name="T18" fmla="*/ 86 w 306"/>
                  <a:gd name="T19" fmla="*/ 15 h 307"/>
                  <a:gd name="T20" fmla="*/ 57 w 306"/>
                  <a:gd name="T21" fmla="*/ 34 h 307"/>
                  <a:gd name="T22" fmla="*/ 33 w 306"/>
                  <a:gd name="T23" fmla="*/ 60 h 307"/>
                  <a:gd name="T24" fmla="*/ 14 w 306"/>
                  <a:gd name="T25" fmla="*/ 87 h 307"/>
                  <a:gd name="T26" fmla="*/ 4 w 306"/>
                  <a:gd name="T27" fmla="*/ 121 h 307"/>
                  <a:gd name="T28" fmla="*/ 0 w 306"/>
                  <a:gd name="T29" fmla="*/ 155 h 307"/>
                  <a:gd name="T30" fmla="*/ 4 w 306"/>
                  <a:gd name="T31" fmla="*/ 189 h 307"/>
                  <a:gd name="T32" fmla="*/ 14 w 306"/>
                  <a:gd name="T33" fmla="*/ 221 h 307"/>
                  <a:gd name="T34" fmla="*/ 33 w 306"/>
                  <a:gd name="T35" fmla="*/ 250 h 307"/>
                  <a:gd name="T36" fmla="*/ 57 w 306"/>
                  <a:gd name="T37" fmla="*/ 276 h 307"/>
                  <a:gd name="T38" fmla="*/ 86 w 306"/>
                  <a:gd name="T39" fmla="*/ 292 h 307"/>
                  <a:gd name="T40" fmla="*/ 118 w 306"/>
                  <a:gd name="T41" fmla="*/ 305 h 307"/>
                  <a:gd name="T42" fmla="*/ 152 w 306"/>
                  <a:gd name="T43" fmla="*/ 307 h 307"/>
                  <a:gd name="T44" fmla="*/ 188 w 306"/>
                  <a:gd name="T45" fmla="*/ 305 h 307"/>
                  <a:gd name="T46" fmla="*/ 220 w 306"/>
                  <a:gd name="T47" fmla="*/ 292 h 307"/>
                  <a:gd name="T48" fmla="*/ 249 w 306"/>
                  <a:gd name="T49" fmla="*/ 276 h 307"/>
                  <a:gd name="T50" fmla="*/ 273 w 306"/>
                  <a:gd name="T51" fmla="*/ 250 h 307"/>
                  <a:gd name="T52" fmla="*/ 292 w 306"/>
                  <a:gd name="T53" fmla="*/ 221 h 307"/>
                  <a:gd name="T54" fmla="*/ 302 w 306"/>
                  <a:gd name="T55" fmla="*/ 189 h 307"/>
                  <a:gd name="T56" fmla="*/ 306 w 306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6" h="307">
                    <a:moveTo>
                      <a:pt x="306" y="155"/>
                    </a:moveTo>
                    <a:lnTo>
                      <a:pt x="302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49" y="34"/>
                    </a:lnTo>
                    <a:lnTo>
                      <a:pt x="220" y="15"/>
                    </a:lnTo>
                    <a:lnTo>
                      <a:pt x="188" y="5"/>
                    </a:lnTo>
                    <a:lnTo>
                      <a:pt x="152" y="0"/>
                    </a:lnTo>
                    <a:lnTo>
                      <a:pt x="118" y="5"/>
                    </a:lnTo>
                    <a:lnTo>
                      <a:pt x="86" y="15"/>
                    </a:lnTo>
                    <a:lnTo>
                      <a:pt x="57" y="34"/>
                    </a:lnTo>
                    <a:lnTo>
                      <a:pt x="33" y="60"/>
                    </a:lnTo>
                    <a:lnTo>
                      <a:pt x="14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4" y="221"/>
                    </a:lnTo>
                    <a:lnTo>
                      <a:pt x="33" y="250"/>
                    </a:lnTo>
                    <a:lnTo>
                      <a:pt x="57" y="276"/>
                    </a:lnTo>
                    <a:lnTo>
                      <a:pt x="86" y="292"/>
                    </a:lnTo>
                    <a:lnTo>
                      <a:pt x="118" y="305"/>
                    </a:lnTo>
                    <a:lnTo>
                      <a:pt x="152" y="307"/>
                    </a:lnTo>
                    <a:lnTo>
                      <a:pt x="188" y="305"/>
                    </a:lnTo>
                    <a:lnTo>
                      <a:pt x="220" y="292"/>
                    </a:lnTo>
                    <a:lnTo>
                      <a:pt x="249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2" y="189"/>
                    </a:lnTo>
                    <a:lnTo>
                      <a:pt x="306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2" name="Freeform 151">
                <a:extLst>
                  <a:ext uri="{FF2B5EF4-FFF2-40B4-BE49-F238E27FC236}">
                    <a16:creationId xmlns:a16="http://schemas.microsoft.com/office/drawing/2014/main" id="{3C70DFA2-7C81-104A-91C7-CFA5BD7A9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1"/>
                <a:ext cx="13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3" name="Freeform 152">
                <a:extLst>
                  <a:ext uri="{FF2B5EF4-FFF2-40B4-BE49-F238E27FC236}">
                    <a16:creationId xmlns:a16="http://schemas.microsoft.com/office/drawing/2014/main" id="{66C9336C-9F41-BD4E-9981-64CB5CCFE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2"/>
                <a:ext cx="25" cy="2"/>
              </a:xfrm>
              <a:custGeom>
                <a:avLst/>
                <a:gdLst>
                  <a:gd name="T0" fmla="*/ 32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2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4" name="Freeform 153">
                <a:extLst>
                  <a:ext uri="{FF2B5EF4-FFF2-40B4-BE49-F238E27FC236}">
                    <a16:creationId xmlns:a16="http://schemas.microsoft.com/office/drawing/2014/main" id="{90B520E1-C9B2-054F-B956-5F6F4B0F9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2"/>
                <a:ext cx="19" cy="2"/>
              </a:xfrm>
              <a:custGeom>
                <a:avLst/>
                <a:gdLst>
                  <a:gd name="T0" fmla="*/ 0 w 101"/>
                  <a:gd name="T1" fmla="*/ 0 h 10"/>
                  <a:gd name="T2" fmla="*/ 70 w 101"/>
                  <a:gd name="T3" fmla="*/ 0 h 10"/>
                  <a:gd name="T4" fmla="*/ 101 w 101"/>
                  <a:gd name="T5" fmla="*/ 10 h 10"/>
                  <a:gd name="T6" fmla="*/ 0 w 101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0">
                    <a:moveTo>
                      <a:pt x="0" y="0"/>
                    </a:moveTo>
                    <a:lnTo>
                      <a:pt x="70" y="0"/>
                    </a:lnTo>
                    <a:lnTo>
                      <a:pt x="10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5" name="Freeform 154">
                <a:extLst>
                  <a:ext uri="{FF2B5EF4-FFF2-40B4-BE49-F238E27FC236}">
                    <a16:creationId xmlns:a16="http://schemas.microsoft.com/office/drawing/2014/main" id="{DBB29CD6-9C85-4A40-A977-D1CE37734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4"/>
                <a:ext cx="37" cy="4"/>
              </a:xfrm>
              <a:custGeom>
                <a:avLst/>
                <a:gdLst>
                  <a:gd name="T0" fmla="*/ 30 w 193"/>
                  <a:gd name="T1" fmla="*/ 0 h 19"/>
                  <a:gd name="T2" fmla="*/ 0 w 193"/>
                  <a:gd name="T3" fmla="*/ 19 h 19"/>
                  <a:gd name="T4" fmla="*/ 193 w 193"/>
                  <a:gd name="T5" fmla="*/ 19 h 19"/>
                  <a:gd name="T6" fmla="*/ 30 w 19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9">
                    <a:moveTo>
                      <a:pt x="30" y="0"/>
                    </a:moveTo>
                    <a:lnTo>
                      <a:pt x="0" y="19"/>
                    </a:lnTo>
                    <a:lnTo>
                      <a:pt x="193" y="1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6" name="Freeform 155">
                <a:extLst>
                  <a:ext uri="{FF2B5EF4-FFF2-40B4-BE49-F238E27FC236}">
                    <a16:creationId xmlns:a16="http://schemas.microsoft.com/office/drawing/2014/main" id="{DABF467F-EF6C-444C-A91F-7BAD44CD3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7" name="Freeform 156">
                <a:extLst>
                  <a:ext uri="{FF2B5EF4-FFF2-40B4-BE49-F238E27FC236}">
                    <a16:creationId xmlns:a16="http://schemas.microsoft.com/office/drawing/2014/main" id="{B1DC5028-6B4D-5049-9E16-4981A782B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78"/>
                <a:ext cx="47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8" name="Freeform 157">
                <a:extLst>
                  <a:ext uri="{FF2B5EF4-FFF2-40B4-BE49-F238E27FC236}">
                    <a16:creationId xmlns:a16="http://schemas.microsoft.com/office/drawing/2014/main" id="{C88D0C9B-7F69-4347-8CCD-893E90673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9" name="Freeform 158">
                <a:extLst>
                  <a:ext uri="{FF2B5EF4-FFF2-40B4-BE49-F238E27FC236}">
                    <a16:creationId xmlns:a16="http://schemas.microsoft.com/office/drawing/2014/main" id="{03EA8FA1-7B07-BE41-AE0F-38628BF1B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3"/>
                <a:ext cx="53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id="{2C26B2AF-ECDB-BB49-9C51-7330F9CBF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83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id="{251B8712-70E7-E34B-B08C-3983E8247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88"/>
                <a:ext cx="57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id="{4DA1F6C2-BE87-9447-B1D0-548B7554B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8"/>
                <a:ext cx="55" cy="6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id="{6ABB0A01-5407-8E46-89F9-E6430DC62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94"/>
                <a:ext cx="59" cy="7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4" name="Freeform 163">
                <a:extLst>
                  <a:ext uri="{FF2B5EF4-FFF2-40B4-BE49-F238E27FC236}">
                    <a16:creationId xmlns:a16="http://schemas.microsoft.com/office/drawing/2014/main" id="{098C7E4C-C809-EF4B-B870-096B292C1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5" name="Freeform 164">
                <a:extLst>
                  <a:ext uri="{FF2B5EF4-FFF2-40B4-BE49-F238E27FC236}">
                    <a16:creationId xmlns:a16="http://schemas.microsoft.com/office/drawing/2014/main" id="{00AE97C9-E8B2-7447-A035-983AB1AA4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8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6" name="Freeform 165">
                <a:extLst>
                  <a:ext uri="{FF2B5EF4-FFF2-40B4-BE49-F238E27FC236}">
                    <a16:creationId xmlns:a16="http://schemas.microsoft.com/office/drawing/2014/main" id="{22AC757C-515F-2B49-B940-90A2A75B1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9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7" name="Freeform 166">
                <a:extLst>
                  <a:ext uri="{FF2B5EF4-FFF2-40B4-BE49-F238E27FC236}">
                    <a16:creationId xmlns:a16="http://schemas.microsoft.com/office/drawing/2014/main" id="{EADEFA6D-1EE6-FF4B-B99E-B7BAD675D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5" cy="6"/>
              </a:xfrm>
              <a:custGeom>
                <a:avLst/>
                <a:gdLst>
                  <a:gd name="T0" fmla="*/ 0 w 287"/>
                  <a:gd name="T1" fmla="*/ 0 h 32"/>
                  <a:gd name="T2" fmla="*/ 10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8" name="Freeform 167">
                <a:extLst>
                  <a:ext uri="{FF2B5EF4-FFF2-40B4-BE49-F238E27FC236}">
                    <a16:creationId xmlns:a16="http://schemas.microsoft.com/office/drawing/2014/main" id="{9DD82F9B-F321-C240-A955-D96B4179F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7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7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9" name="Freeform 168">
                <a:extLst>
                  <a:ext uri="{FF2B5EF4-FFF2-40B4-BE49-F238E27FC236}">
                    <a16:creationId xmlns:a16="http://schemas.microsoft.com/office/drawing/2014/main" id="{CE747874-C728-7F49-8C43-6404A78ED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0" cy="5"/>
              </a:xfrm>
              <a:custGeom>
                <a:avLst/>
                <a:gdLst>
                  <a:gd name="T0" fmla="*/ 0 w 258"/>
                  <a:gd name="T1" fmla="*/ 0 h 29"/>
                  <a:gd name="T2" fmla="*/ 19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0" name="Freeform 169">
                <a:extLst>
                  <a:ext uri="{FF2B5EF4-FFF2-40B4-BE49-F238E27FC236}">
                    <a16:creationId xmlns:a16="http://schemas.microsoft.com/office/drawing/2014/main" id="{187867EF-E80D-5C44-93E6-ABEF47147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3" cy="5"/>
              </a:xfrm>
              <a:custGeom>
                <a:avLst/>
                <a:gdLst>
                  <a:gd name="T0" fmla="*/ 0 w 277"/>
                  <a:gd name="T1" fmla="*/ 0 h 29"/>
                  <a:gd name="T2" fmla="*/ 277 w 277"/>
                  <a:gd name="T3" fmla="*/ 0 h 29"/>
                  <a:gd name="T4" fmla="*/ 258 w 277"/>
                  <a:gd name="T5" fmla="*/ 29 h 29"/>
                  <a:gd name="T6" fmla="*/ 0 w 277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9">
                    <a:moveTo>
                      <a:pt x="0" y="0"/>
                    </a:moveTo>
                    <a:lnTo>
                      <a:pt x="277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1" name="Freeform 170">
                <a:extLst>
                  <a:ext uri="{FF2B5EF4-FFF2-40B4-BE49-F238E27FC236}">
                    <a16:creationId xmlns:a16="http://schemas.microsoft.com/office/drawing/2014/main" id="{84BA97B7-4CDD-F145-A222-7DDC4BAB5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3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3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2" name="Freeform 171">
                <a:extLst>
                  <a:ext uri="{FF2B5EF4-FFF2-40B4-BE49-F238E27FC236}">
                    <a16:creationId xmlns:a16="http://schemas.microsoft.com/office/drawing/2014/main" id="{DA5C3E3D-D52E-EB49-89E3-B50AC4225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7" cy="5"/>
              </a:xfrm>
              <a:custGeom>
                <a:avLst/>
                <a:gdLst>
                  <a:gd name="T0" fmla="*/ 0 w 239"/>
                  <a:gd name="T1" fmla="*/ 0 h 26"/>
                  <a:gd name="T2" fmla="*/ 239 w 239"/>
                  <a:gd name="T3" fmla="*/ 0 h 26"/>
                  <a:gd name="T4" fmla="*/ 216 w 239"/>
                  <a:gd name="T5" fmla="*/ 26 h 26"/>
                  <a:gd name="T6" fmla="*/ 0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3" name="Freeform 172">
                <a:extLst>
                  <a:ext uri="{FF2B5EF4-FFF2-40B4-BE49-F238E27FC236}">
                    <a16:creationId xmlns:a16="http://schemas.microsoft.com/office/drawing/2014/main" id="{618F311A-71DE-4D41-8DAF-E7B9C9B1D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1" cy="4"/>
              </a:xfrm>
              <a:custGeom>
                <a:avLst/>
                <a:gdLst>
                  <a:gd name="T0" fmla="*/ 0 w 163"/>
                  <a:gd name="T1" fmla="*/ 0 h 16"/>
                  <a:gd name="T2" fmla="*/ 30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30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4" name="Freeform 173">
                <a:extLst>
                  <a:ext uri="{FF2B5EF4-FFF2-40B4-BE49-F238E27FC236}">
                    <a16:creationId xmlns:a16="http://schemas.microsoft.com/office/drawing/2014/main" id="{38D4C814-F238-1143-BD87-1A6D94E53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7" cy="4"/>
              </a:xfrm>
              <a:custGeom>
                <a:avLst/>
                <a:gdLst>
                  <a:gd name="T0" fmla="*/ 0 w 193"/>
                  <a:gd name="T1" fmla="*/ 0 h 16"/>
                  <a:gd name="T2" fmla="*/ 193 w 193"/>
                  <a:gd name="T3" fmla="*/ 0 h 16"/>
                  <a:gd name="T4" fmla="*/ 163 w 193"/>
                  <a:gd name="T5" fmla="*/ 16 h 16"/>
                  <a:gd name="T6" fmla="*/ 0 w 19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6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5" name="Freeform 174">
                <a:extLst>
                  <a:ext uri="{FF2B5EF4-FFF2-40B4-BE49-F238E27FC236}">
                    <a16:creationId xmlns:a16="http://schemas.microsoft.com/office/drawing/2014/main" id="{FE9B7349-E88B-0440-888C-618C8C170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6" name="Freeform 175">
                <a:extLst>
                  <a:ext uri="{FF2B5EF4-FFF2-40B4-BE49-F238E27FC236}">
                    <a16:creationId xmlns:a16="http://schemas.microsoft.com/office/drawing/2014/main" id="{EBDCD122-6E04-994C-9855-8EAEBFAC6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7" name="Freeform 176">
                <a:extLst>
                  <a:ext uri="{FF2B5EF4-FFF2-40B4-BE49-F238E27FC236}">
                    <a16:creationId xmlns:a16="http://schemas.microsoft.com/office/drawing/2014/main" id="{91DF60C0-C9BC-4242-BA8A-ACAA0B9E7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25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8" name="Freeform 177">
                <a:extLst>
                  <a:ext uri="{FF2B5EF4-FFF2-40B4-BE49-F238E27FC236}">
                    <a16:creationId xmlns:a16="http://schemas.microsoft.com/office/drawing/2014/main" id="{7845680A-8035-9C48-B7F2-2B2137740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71"/>
                <a:ext cx="59" cy="59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5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1 h 307"/>
                  <a:gd name="T34" fmla="*/ 34 w 307"/>
                  <a:gd name="T35" fmla="*/ 250 h 307"/>
                  <a:gd name="T36" fmla="*/ 57 w 307"/>
                  <a:gd name="T37" fmla="*/ 276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6 h 307"/>
                  <a:gd name="T50" fmla="*/ 273 w 307"/>
                  <a:gd name="T51" fmla="*/ 250 h 307"/>
                  <a:gd name="T52" fmla="*/ 292 w 307"/>
                  <a:gd name="T53" fmla="*/ 221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5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1"/>
                    </a:lnTo>
                    <a:lnTo>
                      <a:pt x="34" y="250"/>
                    </a:lnTo>
                    <a:lnTo>
                      <a:pt x="57" y="276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9" name="Freeform 178">
                <a:extLst>
                  <a:ext uri="{FF2B5EF4-FFF2-40B4-BE49-F238E27FC236}">
                    <a16:creationId xmlns:a16="http://schemas.microsoft.com/office/drawing/2014/main" id="{F118F9DF-2EF0-2748-A8A6-6D34DC7A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8"/>
                <a:ext cx="14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0" name="Freeform 179">
                <a:extLst>
                  <a:ext uri="{FF2B5EF4-FFF2-40B4-BE49-F238E27FC236}">
                    <a16:creationId xmlns:a16="http://schemas.microsoft.com/office/drawing/2014/main" id="{49330B12-F3A7-904B-8EFA-A6B3E2E16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699"/>
                <a:ext cx="26" cy="3"/>
              </a:xfrm>
              <a:custGeom>
                <a:avLst/>
                <a:gdLst>
                  <a:gd name="T0" fmla="*/ 32 w 133"/>
                  <a:gd name="T1" fmla="*/ 0 h 12"/>
                  <a:gd name="T2" fmla="*/ 0 w 133"/>
                  <a:gd name="T3" fmla="*/ 12 h 12"/>
                  <a:gd name="T4" fmla="*/ 133 w 133"/>
                  <a:gd name="T5" fmla="*/ 12 h 12"/>
                  <a:gd name="T6" fmla="*/ 32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3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1" name="Freeform 180">
                <a:extLst>
                  <a:ext uri="{FF2B5EF4-FFF2-40B4-BE49-F238E27FC236}">
                    <a16:creationId xmlns:a16="http://schemas.microsoft.com/office/drawing/2014/main" id="{808B35CF-125B-1A48-B633-B69FE72BB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9"/>
                <a:ext cx="20" cy="3"/>
              </a:xfrm>
              <a:custGeom>
                <a:avLst/>
                <a:gdLst>
                  <a:gd name="T0" fmla="*/ 0 w 101"/>
                  <a:gd name="T1" fmla="*/ 0 h 12"/>
                  <a:gd name="T2" fmla="*/ 70 w 101"/>
                  <a:gd name="T3" fmla="*/ 0 h 12"/>
                  <a:gd name="T4" fmla="*/ 101 w 101"/>
                  <a:gd name="T5" fmla="*/ 12 h 12"/>
                  <a:gd name="T6" fmla="*/ 0 w 101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2">
                    <a:moveTo>
                      <a:pt x="0" y="0"/>
                    </a:moveTo>
                    <a:lnTo>
                      <a:pt x="70" y="0"/>
                    </a:lnTo>
                    <a:lnTo>
                      <a:pt x="10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2" name="Freeform 181">
                <a:extLst>
                  <a:ext uri="{FF2B5EF4-FFF2-40B4-BE49-F238E27FC236}">
                    <a16:creationId xmlns:a16="http://schemas.microsoft.com/office/drawing/2014/main" id="{A8C08BBC-1F90-DE48-B3F8-503FB9D26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2"/>
                <a:ext cx="38" cy="3"/>
              </a:xfrm>
              <a:custGeom>
                <a:avLst/>
                <a:gdLst>
                  <a:gd name="T0" fmla="*/ 30 w 193"/>
                  <a:gd name="T1" fmla="*/ 0 h 17"/>
                  <a:gd name="T2" fmla="*/ 0 w 193"/>
                  <a:gd name="T3" fmla="*/ 17 h 17"/>
                  <a:gd name="T4" fmla="*/ 193 w 193"/>
                  <a:gd name="T5" fmla="*/ 17 h 17"/>
                  <a:gd name="T6" fmla="*/ 3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30" y="0"/>
                    </a:moveTo>
                    <a:lnTo>
                      <a:pt x="0" y="17"/>
                    </a:lnTo>
                    <a:lnTo>
                      <a:pt x="193" y="1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3" name="Freeform 182">
                <a:extLst>
                  <a:ext uri="{FF2B5EF4-FFF2-40B4-BE49-F238E27FC236}">
                    <a16:creationId xmlns:a16="http://schemas.microsoft.com/office/drawing/2014/main" id="{E99A9D6E-0E43-4E44-A937-3351D0173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3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4" name="Freeform 183">
                <a:extLst>
                  <a:ext uri="{FF2B5EF4-FFF2-40B4-BE49-F238E27FC236}">
                    <a16:creationId xmlns:a16="http://schemas.microsoft.com/office/drawing/2014/main" id="{10D3D7BD-99C6-D447-A617-D2F57EE6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05"/>
                <a:ext cx="46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5" name="Freeform 184">
                <a:extLst>
                  <a:ext uri="{FF2B5EF4-FFF2-40B4-BE49-F238E27FC236}">
                    <a16:creationId xmlns:a16="http://schemas.microsoft.com/office/drawing/2014/main" id="{9D5087D2-F5CB-154C-A89A-6B15B61F6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5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6" name="Freeform 185">
                <a:extLst>
                  <a:ext uri="{FF2B5EF4-FFF2-40B4-BE49-F238E27FC236}">
                    <a16:creationId xmlns:a16="http://schemas.microsoft.com/office/drawing/2014/main" id="{7EFE3F58-41F0-354E-AE16-57388FD44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0"/>
                <a:ext cx="54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7" name="Freeform 186">
                <a:extLst>
                  <a:ext uri="{FF2B5EF4-FFF2-40B4-BE49-F238E27FC236}">
                    <a16:creationId xmlns:a16="http://schemas.microsoft.com/office/drawing/2014/main" id="{3465C527-C87C-B544-B0C4-984C0BA2B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10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8" name="Freeform 187">
                <a:extLst>
                  <a:ext uri="{FF2B5EF4-FFF2-40B4-BE49-F238E27FC236}">
                    <a16:creationId xmlns:a16="http://schemas.microsoft.com/office/drawing/2014/main" id="{81A3B22A-F4BC-C948-A785-BEBFCE7BE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15"/>
                <a:ext cx="58" cy="7"/>
              </a:xfrm>
              <a:custGeom>
                <a:avLst/>
                <a:gdLst>
                  <a:gd name="T0" fmla="*/ 11 w 299"/>
                  <a:gd name="T1" fmla="*/ 0 h 34"/>
                  <a:gd name="T2" fmla="*/ 0 w 299"/>
                  <a:gd name="T3" fmla="*/ 34 h 34"/>
                  <a:gd name="T4" fmla="*/ 299 w 299"/>
                  <a:gd name="T5" fmla="*/ 34 h 34"/>
                  <a:gd name="T6" fmla="*/ 11 w 29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4">
                    <a:moveTo>
                      <a:pt x="11" y="0"/>
                    </a:moveTo>
                    <a:lnTo>
                      <a:pt x="0" y="34"/>
                    </a:lnTo>
                    <a:lnTo>
                      <a:pt x="299" y="3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9" name="Freeform 188">
                <a:extLst>
                  <a:ext uri="{FF2B5EF4-FFF2-40B4-BE49-F238E27FC236}">
                    <a16:creationId xmlns:a16="http://schemas.microsoft.com/office/drawing/2014/main" id="{9C84552E-79F4-5A41-B9BE-6C5BDC4DC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0" name="Freeform 189">
                <a:extLst>
                  <a:ext uri="{FF2B5EF4-FFF2-40B4-BE49-F238E27FC236}">
                    <a16:creationId xmlns:a16="http://schemas.microsoft.com/office/drawing/2014/main" id="{EAD0707B-564A-D648-961B-C85E0D4CE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2"/>
                <a:ext cx="60" cy="6"/>
              </a:xfrm>
              <a:custGeom>
                <a:avLst/>
                <a:gdLst>
                  <a:gd name="T0" fmla="*/ 4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4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4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1" name="Freeform 190">
                <a:extLst>
                  <a:ext uri="{FF2B5EF4-FFF2-40B4-BE49-F238E27FC236}">
                    <a16:creationId xmlns:a16="http://schemas.microsoft.com/office/drawing/2014/main" id="{F71CB1B2-50A4-D945-BBB7-90A94ECAD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22"/>
                <a:ext cx="59" cy="6"/>
              </a:xfrm>
              <a:custGeom>
                <a:avLst/>
                <a:gdLst>
                  <a:gd name="T0" fmla="*/ 0 w 303"/>
                  <a:gd name="T1" fmla="*/ 0 h 34"/>
                  <a:gd name="T2" fmla="*/ 299 w 303"/>
                  <a:gd name="T3" fmla="*/ 0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299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2" name="Freeform 191">
                <a:extLst>
                  <a:ext uri="{FF2B5EF4-FFF2-40B4-BE49-F238E27FC236}">
                    <a16:creationId xmlns:a16="http://schemas.microsoft.com/office/drawing/2014/main" id="{0CBEC0DA-100D-E649-81C2-1DDEB2418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4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4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3" name="Freeform 192">
                <a:extLst>
                  <a:ext uri="{FF2B5EF4-FFF2-40B4-BE49-F238E27FC236}">
                    <a16:creationId xmlns:a16="http://schemas.microsoft.com/office/drawing/2014/main" id="{3C43670D-FEA4-D646-8356-6C911724C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4" name="Freeform 193">
                <a:extLst>
                  <a:ext uri="{FF2B5EF4-FFF2-40B4-BE49-F238E27FC236}">
                    <a16:creationId xmlns:a16="http://schemas.microsoft.com/office/drawing/2014/main" id="{85C9BBBB-EB31-2448-BDB1-F2AFA0276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1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1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5" name="Freeform 194">
                <a:extLst>
                  <a:ext uri="{FF2B5EF4-FFF2-40B4-BE49-F238E27FC236}">
                    <a16:creationId xmlns:a16="http://schemas.microsoft.com/office/drawing/2014/main" id="{E6AAE11E-8D62-8049-8E2F-2DE8114A2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8" cy="6"/>
              </a:xfrm>
              <a:custGeom>
                <a:avLst/>
                <a:gdLst>
                  <a:gd name="T0" fmla="*/ 0 w 299"/>
                  <a:gd name="T1" fmla="*/ 0 h 31"/>
                  <a:gd name="T2" fmla="*/ 299 w 299"/>
                  <a:gd name="T3" fmla="*/ 0 h 31"/>
                  <a:gd name="T4" fmla="*/ 288 w 299"/>
                  <a:gd name="T5" fmla="*/ 31 h 31"/>
                  <a:gd name="T6" fmla="*/ 0 w 299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1">
                    <a:moveTo>
                      <a:pt x="0" y="0"/>
                    </a:moveTo>
                    <a:lnTo>
                      <a:pt x="299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6" name="Freeform 195">
                <a:extLst>
                  <a:ext uri="{FF2B5EF4-FFF2-40B4-BE49-F238E27FC236}">
                    <a16:creationId xmlns:a16="http://schemas.microsoft.com/office/drawing/2014/main" id="{89FCF462-2717-4E47-9B88-686EB8A49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7" name="Freeform 196">
                <a:extLst>
                  <a:ext uri="{FF2B5EF4-FFF2-40B4-BE49-F238E27FC236}">
                    <a16:creationId xmlns:a16="http://schemas.microsoft.com/office/drawing/2014/main" id="{EAC33253-BE90-594D-85C4-58A5775E9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4" cy="6"/>
              </a:xfrm>
              <a:custGeom>
                <a:avLst/>
                <a:gdLst>
                  <a:gd name="T0" fmla="*/ 0 w 277"/>
                  <a:gd name="T1" fmla="*/ 0 h 30"/>
                  <a:gd name="T2" fmla="*/ 277 w 277"/>
                  <a:gd name="T3" fmla="*/ 0 h 30"/>
                  <a:gd name="T4" fmla="*/ 258 w 277"/>
                  <a:gd name="T5" fmla="*/ 30 h 30"/>
                  <a:gd name="T6" fmla="*/ 0 w 277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30">
                    <a:moveTo>
                      <a:pt x="0" y="0"/>
                    </a:moveTo>
                    <a:lnTo>
                      <a:pt x="277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8" name="Freeform 197">
                <a:extLst>
                  <a:ext uri="{FF2B5EF4-FFF2-40B4-BE49-F238E27FC236}">
                    <a16:creationId xmlns:a16="http://schemas.microsoft.com/office/drawing/2014/main" id="{7C50F602-8A02-6743-8F09-EBA397F2A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3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3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9" name="Freeform 198">
                <a:extLst>
                  <a:ext uri="{FF2B5EF4-FFF2-40B4-BE49-F238E27FC236}">
                    <a16:creationId xmlns:a16="http://schemas.microsoft.com/office/drawing/2014/main" id="{6F4CAC24-3F8B-A842-BDA1-EAE902F7C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0" name="Freeform 199">
                <a:extLst>
                  <a:ext uri="{FF2B5EF4-FFF2-40B4-BE49-F238E27FC236}">
                    <a16:creationId xmlns:a16="http://schemas.microsoft.com/office/drawing/2014/main" id="{811216EA-BE50-5544-8519-47CAF63A4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30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30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1" name="Freeform 200">
                <a:extLst>
                  <a:ext uri="{FF2B5EF4-FFF2-40B4-BE49-F238E27FC236}">
                    <a16:creationId xmlns:a16="http://schemas.microsoft.com/office/drawing/2014/main" id="{E973D607-EB48-3646-BE79-54E6A6339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8" cy="3"/>
              </a:xfrm>
              <a:custGeom>
                <a:avLst/>
                <a:gdLst>
                  <a:gd name="T0" fmla="*/ 0 w 193"/>
                  <a:gd name="T1" fmla="*/ 0 h 17"/>
                  <a:gd name="T2" fmla="*/ 193 w 193"/>
                  <a:gd name="T3" fmla="*/ 0 h 17"/>
                  <a:gd name="T4" fmla="*/ 163 w 193"/>
                  <a:gd name="T5" fmla="*/ 17 h 17"/>
                  <a:gd name="T6" fmla="*/ 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2" name="Freeform 201">
                <a:extLst>
                  <a:ext uri="{FF2B5EF4-FFF2-40B4-BE49-F238E27FC236}">
                    <a16:creationId xmlns:a16="http://schemas.microsoft.com/office/drawing/2014/main" id="{645D6E05-101E-874F-B59F-970FBAB80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3" name="Freeform 202">
                <a:extLst>
                  <a:ext uri="{FF2B5EF4-FFF2-40B4-BE49-F238E27FC236}">
                    <a16:creationId xmlns:a16="http://schemas.microsoft.com/office/drawing/2014/main" id="{3710CA87-4FC8-E14C-BE5A-CE1C02C8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4" name="Freeform 203">
                <a:extLst>
                  <a:ext uri="{FF2B5EF4-FFF2-40B4-BE49-F238E27FC236}">
                    <a16:creationId xmlns:a16="http://schemas.microsoft.com/office/drawing/2014/main" id="{B04E08D9-58E3-8149-9CF6-C9D5C6CCF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6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5" name="Freeform 204">
                <a:extLst>
                  <a:ext uri="{FF2B5EF4-FFF2-40B4-BE49-F238E27FC236}">
                    <a16:creationId xmlns:a16="http://schemas.microsoft.com/office/drawing/2014/main" id="{8F63FD14-13ED-2540-99D6-4A9E87A4A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7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4 w 307"/>
                  <a:gd name="T27" fmla="*/ 121 h 307"/>
                  <a:gd name="T28" fmla="*/ 0 w 307"/>
                  <a:gd name="T29" fmla="*/ 155 h 307"/>
                  <a:gd name="T30" fmla="*/ 4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7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2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7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7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2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</p:grpSp>
        <p:sp>
          <p:nvSpPr>
            <p:cNvPr id="19" name="Line 206">
              <a:extLst>
                <a:ext uri="{FF2B5EF4-FFF2-40B4-BE49-F238E27FC236}">
                  <a16:creationId xmlns:a16="http://schemas.microsoft.com/office/drawing/2014/main" id="{8E0A1361-7067-F347-A8A6-BF1ECA047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" name="Freeform 207">
              <a:extLst>
                <a:ext uri="{FF2B5EF4-FFF2-40B4-BE49-F238E27FC236}">
                  <a16:creationId xmlns:a16="http://schemas.microsoft.com/office/drawing/2014/main" id="{3D28D6C3-0598-0D48-87C7-4211A67F5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513 w 1023"/>
                <a:gd name="T1" fmla="*/ 0 h 736"/>
                <a:gd name="T2" fmla="*/ 0 w 1023"/>
                <a:gd name="T3" fmla="*/ 736 h 736"/>
                <a:gd name="T4" fmla="*/ 1023 w 1023"/>
                <a:gd name="T5" fmla="*/ 736 h 736"/>
                <a:gd name="T6" fmla="*/ 513 w 1023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513" y="0"/>
                  </a:moveTo>
                  <a:lnTo>
                    <a:pt x="0" y="736"/>
                  </a:lnTo>
                  <a:lnTo>
                    <a:pt x="1023" y="7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1" name="Freeform 208">
              <a:extLst>
                <a:ext uri="{FF2B5EF4-FFF2-40B4-BE49-F238E27FC236}">
                  <a16:creationId xmlns:a16="http://schemas.microsoft.com/office/drawing/2014/main" id="{9ED8824E-DEB2-364D-B80C-DA871841F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0 w 1023"/>
                <a:gd name="T1" fmla="*/ 736 h 736"/>
                <a:gd name="T2" fmla="*/ 1023 w 1023"/>
                <a:gd name="T3" fmla="*/ 736 h 736"/>
                <a:gd name="T4" fmla="*/ 513 w 1023"/>
                <a:gd name="T5" fmla="*/ 0 h 736"/>
                <a:gd name="T6" fmla="*/ 0 w 1023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0" y="736"/>
                  </a:moveTo>
                  <a:lnTo>
                    <a:pt x="1023" y="736"/>
                  </a:lnTo>
                  <a:lnTo>
                    <a:pt x="513" y="0"/>
                  </a:lnTo>
                  <a:lnTo>
                    <a:pt x="0" y="736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2" name="Line 209">
              <a:extLst>
                <a:ext uri="{FF2B5EF4-FFF2-40B4-BE49-F238E27FC236}">
                  <a16:creationId xmlns:a16="http://schemas.microsoft.com/office/drawing/2014/main" id="{92B0D3D6-9B72-4440-9897-A0849887B8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3" name="Freeform 210">
              <a:extLst>
                <a:ext uri="{FF2B5EF4-FFF2-40B4-BE49-F238E27FC236}">
                  <a16:creationId xmlns:a16="http://schemas.microsoft.com/office/drawing/2014/main" id="{B43BA580-AA47-3642-A149-551B4543C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550" y="3065463"/>
              <a:ext cx="628650" cy="0"/>
            </a:xfrm>
            <a:custGeom>
              <a:avLst/>
              <a:gdLst>
                <a:gd name="T0" fmla="*/ 2047 w 2047"/>
                <a:gd name="T1" fmla="*/ 1033 w 2047"/>
                <a:gd name="T2" fmla="*/ 0 w 20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47">
                  <a:moveTo>
                    <a:pt x="2047" y="0"/>
                  </a:moveTo>
                  <a:lnTo>
                    <a:pt x="1033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4" name="Freeform 211">
              <a:extLst>
                <a:ext uri="{FF2B5EF4-FFF2-40B4-BE49-F238E27FC236}">
                  <a16:creationId xmlns:a16="http://schemas.microsoft.com/office/drawing/2014/main" id="{8686E7CD-1101-6548-8A77-9C276583A8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2588" y="3065463"/>
              <a:ext cx="681038" cy="122238"/>
            </a:xfrm>
            <a:custGeom>
              <a:avLst/>
              <a:gdLst>
                <a:gd name="T0" fmla="*/ 1298 w 2218"/>
                <a:gd name="T1" fmla="*/ 0 h 400"/>
                <a:gd name="T2" fmla="*/ 915 w 2218"/>
                <a:gd name="T3" fmla="*/ 400 h 400"/>
                <a:gd name="T4" fmla="*/ 1605 w 2218"/>
                <a:gd name="T5" fmla="*/ 0 h 400"/>
                <a:gd name="T6" fmla="*/ 1221 w 2218"/>
                <a:gd name="T7" fmla="*/ 400 h 400"/>
                <a:gd name="T8" fmla="*/ 2218 w 2218"/>
                <a:gd name="T9" fmla="*/ 0 h 400"/>
                <a:gd name="T10" fmla="*/ 1835 w 2218"/>
                <a:gd name="T11" fmla="*/ 400 h 400"/>
                <a:gd name="T12" fmla="*/ 1911 w 2218"/>
                <a:gd name="T13" fmla="*/ 0 h 400"/>
                <a:gd name="T14" fmla="*/ 1528 w 2218"/>
                <a:gd name="T15" fmla="*/ 400 h 400"/>
                <a:gd name="T16" fmla="*/ 381 w 2218"/>
                <a:gd name="T17" fmla="*/ 0 h 400"/>
                <a:gd name="T18" fmla="*/ 0 w 2218"/>
                <a:gd name="T19" fmla="*/ 400 h 400"/>
                <a:gd name="T20" fmla="*/ 995 w 2218"/>
                <a:gd name="T21" fmla="*/ 0 h 400"/>
                <a:gd name="T22" fmla="*/ 614 w 2218"/>
                <a:gd name="T23" fmla="*/ 400 h 400"/>
                <a:gd name="T24" fmla="*/ 688 w 2218"/>
                <a:gd name="T25" fmla="*/ 0 h 400"/>
                <a:gd name="T26" fmla="*/ 307 w 2218"/>
                <a:gd name="T27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8" h="400">
                  <a:moveTo>
                    <a:pt x="1298" y="0"/>
                  </a:moveTo>
                  <a:lnTo>
                    <a:pt x="915" y="400"/>
                  </a:lnTo>
                  <a:moveTo>
                    <a:pt x="1605" y="0"/>
                  </a:moveTo>
                  <a:lnTo>
                    <a:pt x="1221" y="400"/>
                  </a:lnTo>
                  <a:moveTo>
                    <a:pt x="2218" y="0"/>
                  </a:moveTo>
                  <a:lnTo>
                    <a:pt x="1835" y="400"/>
                  </a:lnTo>
                  <a:moveTo>
                    <a:pt x="1911" y="0"/>
                  </a:moveTo>
                  <a:lnTo>
                    <a:pt x="1528" y="400"/>
                  </a:lnTo>
                  <a:moveTo>
                    <a:pt x="381" y="0"/>
                  </a:moveTo>
                  <a:lnTo>
                    <a:pt x="0" y="400"/>
                  </a:lnTo>
                  <a:moveTo>
                    <a:pt x="995" y="0"/>
                  </a:moveTo>
                  <a:lnTo>
                    <a:pt x="614" y="400"/>
                  </a:lnTo>
                  <a:moveTo>
                    <a:pt x="688" y="0"/>
                  </a:moveTo>
                  <a:lnTo>
                    <a:pt x="307" y="40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5" name="Freeform 212">
              <a:extLst>
                <a:ext uri="{FF2B5EF4-FFF2-40B4-BE49-F238E27FC236}">
                  <a16:creationId xmlns:a16="http://schemas.microsoft.com/office/drawing/2014/main" id="{F0E3654B-56D4-E847-A44A-71076A7C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5575"/>
              <a:ext cx="22225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6" name="Freeform 213">
              <a:extLst>
                <a:ext uri="{FF2B5EF4-FFF2-40B4-BE49-F238E27FC236}">
                  <a16:creationId xmlns:a16="http://schemas.microsoft.com/office/drawing/2014/main" id="{C3471802-B5E5-C641-BAF1-2EAA522D1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697163"/>
              <a:ext cx="41275" cy="4763"/>
            </a:xfrm>
            <a:custGeom>
              <a:avLst/>
              <a:gdLst>
                <a:gd name="T0" fmla="*/ 32 w 133"/>
                <a:gd name="T1" fmla="*/ 0 h 12"/>
                <a:gd name="T2" fmla="*/ 0 w 133"/>
                <a:gd name="T3" fmla="*/ 12 h 12"/>
                <a:gd name="T4" fmla="*/ 133 w 133"/>
                <a:gd name="T5" fmla="*/ 12 h 12"/>
                <a:gd name="T6" fmla="*/ 32 w 1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2">
                  <a:moveTo>
                    <a:pt x="32" y="0"/>
                  </a:moveTo>
                  <a:lnTo>
                    <a:pt x="0" y="12"/>
                  </a:lnTo>
                  <a:lnTo>
                    <a:pt x="133" y="1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7" name="Freeform 214">
              <a:extLst>
                <a:ext uri="{FF2B5EF4-FFF2-40B4-BE49-F238E27FC236}">
                  <a16:creationId xmlns:a16="http://schemas.microsoft.com/office/drawing/2014/main" id="{A4494493-955C-C44C-A8FB-0B2C5590F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7163"/>
              <a:ext cx="31750" cy="4763"/>
            </a:xfrm>
            <a:custGeom>
              <a:avLst/>
              <a:gdLst>
                <a:gd name="T0" fmla="*/ 0 w 101"/>
                <a:gd name="T1" fmla="*/ 0 h 12"/>
                <a:gd name="T2" fmla="*/ 70 w 101"/>
                <a:gd name="T3" fmla="*/ 0 h 12"/>
                <a:gd name="T4" fmla="*/ 101 w 101"/>
                <a:gd name="T5" fmla="*/ 12 h 12"/>
                <a:gd name="T6" fmla="*/ 0 w 10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">
                  <a:moveTo>
                    <a:pt x="0" y="0"/>
                  </a:moveTo>
                  <a:lnTo>
                    <a:pt x="70" y="0"/>
                  </a:lnTo>
                  <a:lnTo>
                    <a:pt x="10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8" name="Freeform 215">
              <a:extLst>
                <a:ext uri="{FF2B5EF4-FFF2-40B4-BE49-F238E27FC236}">
                  <a16:creationId xmlns:a16="http://schemas.microsoft.com/office/drawing/2014/main" id="{3858D0B0-8E84-5142-9550-770D6BFCB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1925"/>
              <a:ext cx="60325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9" name="Freeform 216">
              <a:extLst>
                <a:ext uri="{FF2B5EF4-FFF2-40B4-BE49-F238E27FC236}">
                  <a16:creationId xmlns:a16="http://schemas.microsoft.com/office/drawing/2014/main" id="{5C0E1EBB-2B10-1640-AD58-5232697B8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0" name="Freeform 217">
              <a:extLst>
                <a:ext uri="{FF2B5EF4-FFF2-40B4-BE49-F238E27FC236}">
                  <a16:creationId xmlns:a16="http://schemas.microsoft.com/office/drawing/2014/main" id="{F288E0E8-227D-1F4A-B45E-8672D5785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06688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1" name="Freeform 218">
              <a:extLst>
                <a:ext uri="{FF2B5EF4-FFF2-40B4-BE49-F238E27FC236}">
                  <a16:creationId xmlns:a16="http://schemas.microsoft.com/office/drawing/2014/main" id="{4A7C3BED-BFE3-1F42-8661-BF30FE0F6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6688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2" name="Freeform 219">
              <a:extLst>
                <a:ext uri="{FF2B5EF4-FFF2-40B4-BE49-F238E27FC236}">
                  <a16:creationId xmlns:a16="http://schemas.microsoft.com/office/drawing/2014/main" id="{F22D4DB6-7F7D-6245-BA14-CEBED5257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14625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3" name="Freeform 220">
              <a:extLst>
                <a:ext uri="{FF2B5EF4-FFF2-40B4-BE49-F238E27FC236}">
                  <a16:creationId xmlns:a16="http://schemas.microsoft.com/office/drawing/2014/main" id="{E69148DD-51E0-BA49-864E-6E6C2BC17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14625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4" name="Freeform 221">
              <a:extLst>
                <a:ext uri="{FF2B5EF4-FFF2-40B4-BE49-F238E27FC236}">
                  <a16:creationId xmlns:a16="http://schemas.microsoft.com/office/drawing/2014/main" id="{D3818788-2C23-D547-8F79-B4B4585B1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22563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5" name="Freeform 222">
              <a:extLst>
                <a:ext uri="{FF2B5EF4-FFF2-40B4-BE49-F238E27FC236}">
                  <a16:creationId xmlns:a16="http://schemas.microsoft.com/office/drawing/2014/main" id="{4FFFCEF0-67FB-5D46-93AE-ED5EE6F2E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22563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6" name="Freeform 223">
              <a:extLst>
                <a:ext uri="{FF2B5EF4-FFF2-40B4-BE49-F238E27FC236}">
                  <a16:creationId xmlns:a16="http://schemas.microsoft.com/office/drawing/2014/main" id="{9BD06A9C-E4E1-4145-89D9-505754998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33675"/>
              <a:ext cx="95250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7" name="Freeform 224">
              <a:extLst>
                <a:ext uri="{FF2B5EF4-FFF2-40B4-BE49-F238E27FC236}">
                  <a16:creationId xmlns:a16="http://schemas.microsoft.com/office/drawing/2014/main" id="{44257938-37CD-544A-A003-20FBF15D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33675"/>
              <a:ext cx="93663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8" name="Freeform 225">
              <a:extLst>
                <a:ext uri="{FF2B5EF4-FFF2-40B4-BE49-F238E27FC236}">
                  <a16:creationId xmlns:a16="http://schemas.microsoft.com/office/drawing/2014/main" id="{61CFA40D-F944-D742-8584-18E723F75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9" name="Freeform 226">
              <a:extLst>
                <a:ext uri="{FF2B5EF4-FFF2-40B4-BE49-F238E27FC236}">
                  <a16:creationId xmlns:a16="http://schemas.microsoft.com/office/drawing/2014/main" id="{5D63F3B3-6997-1043-8673-37ECC159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5250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0" name="Freeform 227">
              <a:extLst>
                <a:ext uri="{FF2B5EF4-FFF2-40B4-BE49-F238E27FC236}">
                  <a16:creationId xmlns:a16="http://schemas.microsoft.com/office/drawing/2014/main" id="{F2FA48CA-606F-294B-B119-5B74411EF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88900" cy="9525"/>
            </a:xfrm>
            <a:custGeom>
              <a:avLst/>
              <a:gdLst>
                <a:gd name="T0" fmla="*/ 0 w 288"/>
                <a:gd name="T1" fmla="*/ 0 h 31"/>
                <a:gd name="T2" fmla="*/ 11 w 288"/>
                <a:gd name="T3" fmla="*/ 31 h 31"/>
                <a:gd name="T4" fmla="*/ 288 w 288"/>
                <a:gd name="T5" fmla="*/ 31 h 31"/>
                <a:gd name="T6" fmla="*/ 0 w 288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1">
                  <a:moveTo>
                    <a:pt x="0" y="0"/>
                  </a:moveTo>
                  <a:lnTo>
                    <a:pt x="11" y="31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1" name="Freeform 228">
              <a:extLst>
                <a:ext uri="{FF2B5EF4-FFF2-40B4-BE49-F238E27FC236}">
                  <a16:creationId xmlns:a16="http://schemas.microsoft.com/office/drawing/2014/main" id="{83E33B10-6827-E74F-AC64-0BF6A298B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92075" cy="9525"/>
            </a:xfrm>
            <a:custGeom>
              <a:avLst/>
              <a:gdLst>
                <a:gd name="T0" fmla="*/ 0 w 299"/>
                <a:gd name="T1" fmla="*/ 0 h 31"/>
                <a:gd name="T2" fmla="*/ 299 w 299"/>
                <a:gd name="T3" fmla="*/ 0 h 31"/>
                <a:gd name="T4" fmla="*/ 288 w 299"/>
                <a:gd name="T5" fmla="*/ 31 h 31"/>
                <a:gd name="T6" fmla="*/ 0 w 299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1">
                  <a:moveTo>
                    <a:pt x="0" y="0"/>
                  </a:moveTo>
                  <a:lnTo>
                    <a:pt x="299" y="0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2" name="Freeform 229">
              <a:extLst>
                <a:ext uri="{FF2B5EF4-FFF2-40B4-BE49-F238E27FC236}">
                  <a16:creationId xmlns:a16="http://schemas.microsoft.com/office/drawing/2014/main" id="{4032D7FA-14E8-314A-BFED-C2145B72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3" name="Freeform 230">
              <a:extLst>
                <a:ext uri="{FF2B5EF4-FFF2-40B4-BE49-F238E27FC236}">
                  <a16:creationId xmlns:a16="http://schemas.microsoft.com/office/drawing/2014/main" id="{E9FEFA74-3064-D14F-BF8B-D7A63DE04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85725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4" name="Freeform 231">
              <a:extLst>
                <a:ext uri="{FF2B5EF4-FFF2-40B4-BE49-F238E27FC236}">
                  <a16:creationId xmlns:a16="http://schemas.microsoft.com/office/drawing/2014/main" id="{93FE2C6B-21E9-F042-9C46-E348A9598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5" name="Freeform 232">
              <a:extLst>
                <a:ext uri="{FF2B5EF4-FFF2-40B4-BE49-F238E27FC236}">
                  <a16:creationId xmlns:a16="http://schemas.microsoft.com/office/drawing/2014/main" id="{B78DA465-4515-E846-A944-6C036E1BC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6" name="Freeform 233">
              <a:extLst>
                <a:ext uri="{FF2B5EF4-FFF2-40B4-BE49-F238E27FC236}">
                  <a16:creationId xmlns:a16="http://schemas.microsoft.com/office/drawing/2014/main" id="{9DB8ED9F-7F5F-8F46-96A0-A4362407A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7" name="Freeform 234">
              <a:extLst>
                <a:ext uri="{FF2B5EF4-FFF2-40B4-BE49-F238E27FC236}">
                  <a16:creationId xmlns:a16="http://schemas.microsoft.com/office/drawing/2014/main" id="{0BC7732A-C323-1841-884D-962BBB8AF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60325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8" name="Freeform 235">
              <a:extLst>
                <a:ext uri="{FF2B5EF4-FFF2-40B4-BE49-F238E27FC236}">
                  <a16:creationId xmlns:a16="http://schemas.microsoft.com/office/drawing/2014/main" id="{E9858673-6194-FC4A-A394-522143B59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789238"/>
              <a:ext cx="22225" cy="1588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9" name="Freeform 236">
              <a:extLst>
                <a:ext uri="{FF2B5EF4-FFF2-40B4-BE49-F238E27FC236}">
                  <a16:creationId xmlns:a16="http://schemas.microsoft.com/office/drawing/2014/main" id="{B2164628-BE1B-AF46-8F53-1C4AC94E0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31750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0" name="Freeform 237">
              <a:extLst>
                <a:ext uri="{FF2B5EF4-FFF2-40B4-BE49-F238E27FC236}">
                  <a16:creationId xmlns:a16="http://schemas.microsoft.com/office/drawing/2014/main" id="{27409BB3-346D-E946-84A2-4A4F80614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1" name="Freeform 238">
              <a:extLst>
                <a:ext uri="{FF2B5EF4-FFF2-40B4-BE49-F238E27FC236}">
                  <a16:creationId xmlns:a16="http://schemas.microsoft.com/office/drawing/2014/main" id="{5D82344B-5806-7841-BB77-7A890D757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695575"/>
              <a:ext cx="95250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7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2" name="Freeform 239">
              <a:extLst>
                <a:ext uri="{FF2B5EF4-FFF2-40B4-BE49-F238E27FC236}">
                  <a16:creationId xmlns:a16="http://schemas.microsoft.com/office/drawing/2014/main" id="{CC662474-28B1-3442-9CAB-EBD82853B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0213"/>
              <a:ext cx="20638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3" name="Freeform 240">
              <a:extLst>
                <a:ext uri="{FF2B5EF4-FFF2-40B4-BE49-F238E27FC236}">
                  <a16:creationId xmlns:a16="http://schemas.microsoft.com/office/drawing/2014/main" id="{A2215AEC-E504-CB49-8F17-C330606B6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1800"/>
              <a:ext cx="39688" cy="3175"/>
            </a:xfrm>
            <a:custGeom>
              <a:avLst/>
              <a:gdLst>
                <a:gd name="T0" fmla="*/ 32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2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2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4" name="Freeform 241">
              <a:extLst>
                <a:ext uri="{FF2B5EF4-FFF2-40B4-BE49-F238E27FC236}">
                  <a16:creationId xmlns:a16="http://schemas.microsoft.com/office/drawing/2014/main" id="{0C2568EF-4CF4-0045-A324-0DCEBF7DA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1800"/>
              <a:ext cx="30163" cy="3175"/>
            </a:xfrm>
            <a:custGeom>
              <a:avLst/>
              <a:gdLst>
                <a:gd name="T0" fmla="*/ 0 w 101"/>
                <a:gd name="T1" fmla="*/ 0 h 10"/>
                <a:gd name="T2" fmla="*/ 70 w 101"/>
                <a:gd name="T3" fmla="*/ 0 h 10"/>
                <a:gd name="T4" fmla="*/ 101 w 101"/>
                <a:gd name="T5" fmla="*/ 10 h 10"/>
                <a:gd name="T6" fmla="*/ 0 w 10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0">
                  <a:moveTo>
                    <a:pt x="0" y="0"/>
                  </a:moveTo>
                  <a:lnTo>
                    <a:pt x="70" y="0"/>
                  </a:lnTo>
                  <a:lnTo>
                    <a:pt x="101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5" name="Freeform 242">
              <a:extLst>
                <a:ext uri="{FF2B5EF4-FFF2-40B4-BE49-F238E27FC236}">
                  <a16:creationId xmlns:a16="http://schemas.microsoft.com/office/drawing/2014/main" id="{1CDD84B9-99BA-674E-9CD1-4A9423F10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6" name="Freeform 243">
              <a:extLst>
                <a:ext uri="{FF2B5EF4-FFF2-40B4-BE49-F238E27FC236}">
                  <a16:creationId xmlns:a16="http://schemas.microsoft.com/office/drawing/2014/main" id="{C249B9AE-DCD3-DE49-8ED3-979B6EB5F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4975"/>
              <a:ext cx="49213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7" name="Freeform 244">
              <a:extLst>
                <a:ext uri="{FF2B5EF4-FFF2-40B4-BE49-F238E27FC236}">
                  <a16:creationId xmlns:a16="http://schemas.microsoft.com/office/drawing/2014/main" id="{1CEAC669-0A9F-AC45-B635-59CB3071F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1325"/>
              <a:ext cx="74613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8" name="Freeform 245">
              <a:extLst>
                <a:ext uri="{FF2B5EF4-FFF2-40B4-BE49-F238E27FC236}">
                  <a16:creationId xmlns:a16="http://schemas.microsoft.com/office/drawing/2014/main" id="{66FEB814-D85B-B245-8328-DE9BE09EF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81325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9" name="Freeform 246">
              <a:extLst>
                <a:ext uri="{FF2B5EF4-FFF2-40B4-BE49-F238E27FC236}">
                  <a16:creationId xmlns:a16="http://schemas.microsoft.com/office/drawing/2014/main" id="{5604D0C6-F28C-6347-9E3A-A55447F4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89263"/>
              <a:ext cx="84138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0" name="Freeform 247">
              <a:extLst>
                <a:ext uri="{FF2B5EF4-FFF2-40B4-BE49-F238E27FC236}">
                  <a16:creationId xmlns:a16="http://schemas.microsoft.com/office/drawing/2014/main" id="{CCDEC452-4F38-364F-BED7-BA782E9D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1" name="Freeform 248">
              <a:extLst>
                <a:ext uri="{FF2B5EF4-FFF2-40B4-BE49-F238E27FC236}">
                  <a16:creationId xmlns:a16="http://schemas.microsoft.com/office/drawing/2014/main" id="{3DD5851B-9F51-9043-96A1-F7CBD4624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2997200"/>
              <a:ext cx="90488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2" name="Freeform 249">
              <a:extLst>
                <a:ext uri="{FF2B5EF4-FFF2-40B4-BE49-F238E27FC236}">
                  <a16:creationId xmlns:a16="http://schemas.microsoft.com/office/drawing/2014/main" id="{39DEBD4C-3285-F64D-AB5C-409214340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97200"/>
              <a:ext cx="87313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3" name="Freeform 250">
              <a:extLst>
                <a:ext uri="{FF2B5EF4-FFF2-40B4-BE49-F238E27FC236}">
                  <a16:creationId xmlns:a16="http://schemas.microsoft.com/office/drawing/2014/main" id="{6C34E190-5660-864E-8A9E-19ABFBDF2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4" name="Freeform 251">
              <a:extLst>
                <a:ext uri="{FF2B5EF4-FFF2-40B4-BE49-F238E27FC236}">
                  <a16:creationId xmlns:a16="http://schemas.microsoft.com/office/drawing/2014/main" id="{720383FB-A8E8-9F45-BE59-4E814CDF2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06725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5" name="Freeform 252">
              <a:extLst>
                <a:ext uri="{FF2B5EF4-FFF2-40B4-BE49-F238E27FC236}">
                  <a16:creationId xmlns:a16="http://schemas.microsoft.com/office/drawing/2014/main" id="{39D676CF-BCE2-D040-A939-734B981B1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6" name="Freeform 253">
              <a:extLst>
                <a:ext uri="{FF2B5EF4-FFF2-40B4-BE49-F238E27FC236}">
                  <a16:creationId xmlns:a16="http://schemas.microsoft.com/office/drawing/2014/main" id="{7FFF9911-C92C-684F-AD61-FA0C6C7F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7" name="Freeform 254">
              <a:extLst>
                <a:ext uri="{FF2B5EF4-FFF2-40B4-BE49-F238E27FC236}">
                  <a16:creationId xmlns:a16="http://schemas.microsoft.com/office/drawing/2014/main" id="{C4DB6BFC-B355-1542-95D3-A92560C8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8" name="Freeform 255">
              <a:extLst>
                <a:ext uri="{FF2B5EF4-FFF2-40B4-BE49-F238E27FC236}">
                  <a16:creationId xmlns:a16="http://schemas.microsoft.com/office/drawing/2014/main" id="{E9821461-B75B-CA44-B826-904670E48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90488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9" name="Freeform 256">
              <a:extLst>
                <a:ext uri="{FF2B5EF4-FFF2-40B4-BE49-F238E27FC236}">
                  <a16:creationId xmlns:a16="http://schemas.microsoft.com/office/drawing/2014/main" id="{CD499315-544C-8D41-B00F-5B15A561C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0" name="Freeform 257">
              <a:extLst>
                <a:ext uri="{FF2B5EF4-FFF2-40B4-BE49-F238E27FC236}">
                  <a16:creationId xmlns:a16="http://schemas.microsoft.com/office/drawing/2014/main" id="{EBF54200-D05B-D649-A8BB-B0DAD45B2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84138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1" name="Freeform 258">
              <a:extLst>
                <a:ext uri="{FF2B5EF4-FFF2-40B4-BE49-F238E27FC236}">
                  <a16:creationId xmlns:a16="http://schemas.microsoft.com/office/drawing/2014/main" id="{89A7AC86-DF5E-4442-BA27-7A174561B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2" name="Freeform 259">
              <a:extLst>
                <a:ext uri="{FF2B5EF4-FFF2-40B4-BE49-F238E27FC236}">
                  <a16:creationId xmlns:a16="http://schemas.microsoft.com/office/drawing/2014/main" id="{8834DB72-ACEF-B448-99FD-30100AD0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74613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3" name="Freeform 260">
              <a:extLst>
                <a:ext uri="{FF2B5EF4-FFF2-40B4-BE49-F238E27FC236}">
                  <a16:creationId xmlns:a16="http://schemas.microsoft.com/office/drawing/2014/main" id="{DDB8C8C2-A4C0-FC46-9913-C380D94D3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4" name="Freeform 261">
              <a:extLst>
                <a:ext uri="{FF2B5EF4-FFF2-40B4-BE49-F238E27FC236}">
                  <a16:creationId xmlns:a16="http://schemas.microsoft.com/office/drawing/2014/main" id="{12AE1C7D-D038-3541-BBBA-04422CDE1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5" name="Freeform 262">
              <a:extLst>
                <a:ext uri="{FF2B5EF4-FFF2-40B4-BE49-F238E27FC236}">
                  <a16:creationId xmlns:a16="http://schemas.microsoft.com/office/drawing/2014/main" id="{B7A08FAE-5466-AC4A-8486-9FEE2B770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3063875"/>
              <a:ext cx="20638" cy="0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6" name="Freeform 263">
              <a:extLst>
                <a:ext uri="{FF2B5EF4-FFF2-40B4-BE49-F238E27FC236}">
                  <a16:creationId xmlns:a16="http://schemas.microsoft.com/office/drawing/2014/main" id="{01D423A4-F380-FE4E-BFF2-A3C3561F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0163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7" name="Freeform 264">
              <a:extLst>
                <a:ext uri="{FF2B5EF4-FFF2-40B4-BE49-F238E27FC236}">
                  <a16:creationId xmlns:a16="http://schemas.microsoft.com/office/drawing/2014/main" id="{79F4EB59-49FF-B24E-8C60-43717462A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9688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8" name="Freeform 265">
              <a:extLst>
                <a:ext uri="{FF2B5EF4-FFF2-40B4-BE49-F238E27FC236}">
                  <a16:creationId xmlns:a16="http://schemas.microsoft.com/office/drawing/2014/main" id="{DCB5900B-67A1-4349-A07E-EFE7A60D8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9" name="Freeform 266">
              <a:extLst>
                <a:ext uri="{FF2B5EF4-FFF2-40B4-BE49-F238E27FC236}">
                  <a16:creationId xmlns:a16="http://schemas.microsoft.com/office/drawing/2014/main" id="{2A292B35-AAB7-F747-8F9E-393D98B0F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0213"/>
              <a:ext cx="20638" cy="1588"/>
            </a:xfrm>
            <a:custGeom>
              <a:avLst/>
              <a:gdLst>
                <a:gd name="T0" fmla="*/ 34 w 67"/>
                <a:gd name="T1" fmla="*/ 0 h 5"/>
                <a:gd name="T2" fmla="*/ 0 w 67"/>
                <a:gd name="T3" fmla="*/ 5 h 5"/>
                <a:gd name="T4" fmla="*/ 67 w 67"/>
                <a:gd name="T5" fmla="*/ 5 h 5"/>
                <a:gd name="T6" fmla="*/ 34 w 6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">
                  <a:moveTo>
                    <a:pt x="34" y="0"/>
                  </a:moveTo>
                  <a:lnTo>
                    <a:pt x="0" y="5"/>
                  </a:lnTo>
                  <a:lnTo>
                    <a:pt x="67" y="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0" name="Freeform 267">
              <a:extLst>
                <a:ext uri="{FF2B5EF4-FFF2-40B4-BE49-F238E27FC236}">
                  <a16:creationId xmlns:a16="http://schemas.microsoft.com/office/drawing/2014/main" id="{02D3D16F-8633-EE41-9890-B8998A951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1800"/>
              <a:ext cx="41275" cy="3175"/>
            </a:xfrm>
            <a:custGeom>
              <a:avLst/>
              <a:gdLst>
                <a:gd name="T0" fmla="*/ 34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4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4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1" name="Freeform 268">
              <a:extLst>
                <a:ext uri="{FF2B5EF4-FFF2-40B4-BE49-F238E27FC236}">
                  <a16:creationId xmlns:a16="http://schemas.microsoft.com/office/drawing/2014/main" id="{4659F445-8A50-D04C-BC23-9003E3774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1800"/>
              <a:ext cx="30163" cy="3175"/>
            </a:xfrm>
            <a:custGeom>
              <a:avLst/>
              <a:gdLst>
                <a:gd name="T0" fmla="*/ 0 w 99"/>
                <a:gd name="T1" fmla="*/ 0 h 10"/>
                <a:gd name="T2" fmla="*/ 67 w 99"/>
                <a:gd name="T3" fmla="*/ 0 h 10"/>
                <a:gd name="T4" fmla="*/ 99 w 99"/>
                <a:gd name="T5" fmla="*/ 10 h 10"/>
                <a:gd name="T6" fmla="*/ 0 w 9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0">
                  <a:moveTo>
                    <a:pt x="0" y="0"/>
                  </a:moveTo>
                  <a:lnTo>
                    <a:pt x="67" y="0"/>
                  </a:lnTo>
                  <a:lnTo>
                    <a:pt x="9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2" name="Freeform 269">
              <a:extLst>
                <a:ext uri="{FF2B5EF4-FFF2-40B4-BE49-F238E27FC236}">
                  <a16:creationId xmlns:a16="http://schemas.microsoft.com/office/drawing/2014/main" id="{B1564589-3D83-D740-8650-C324DAAF2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3" name="Freeform 270">
              <a:extLst>
                <a:ext uri="{FF2B5EF4-FFF2-40B4-BE49-F238E27FC236}">
                  <a16:creationId xmlns:a16="http://schemas.microsoft.com/office/drawing/2014/main" id="{05EDD450-8A14-B042-A2C8-D8822D7BD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4975"/>
              <a:ext cx="50800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4" name="Freeform 271">
              <a:extLst>
                <a:ext uri="{FF2B5EF4-FFF2-40B4-BE49-F238E27FC236}">
                  <a16:creationId xmlns:a16="http://schemas.microsoft.com/office/drawing/2014/main" id="{A6CD81D1-4396-1241-B8F3-35115ABA8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1325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5" name="Freeform 272">
              <a:extLst>
                <a:ext uri="{FF2B5EF4-FFF2-40B4-BE49-F238E27FC236}">
                  <a16:creationId xmlns:a16="http://schemas.microsoft.com/office/drawing/2014/main" id="{1BACE5CB-2989-3C49-8220-3FC0D4111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81325"/>
              <a:ext cx="65088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6" name="Freeform 273">
              <a:extLst>
                <a:ext uri="{FF2B5EF4-FFF2-40B4-BE49-F238E27FC236}">
                  <a16:creationId xmlns:a16="http://schemas.microsoft.com/office/drawing/2014/main" id="{FF58AB73-C6BC-4C4C-9F40-35558D13D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89263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7" name="Freeform 274">
              <a:extLst>
                <a:ext uri="{FF2B5EF4-FFF2-40B4-BE49-F238E27FC236}">
                  <a16:creationId xmlns:a16="http://schemas.microsoft.com/office/drawing/2014/main" id="{40D9EF5B-999B-134F-AD36-21D11A815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8" name="Freeform 275">
              <a:extLst>
                <a:ext uri="{FF2B5EF4-FFF2-40B4-BE49-F238E27FC236}">
                  <a16:creationId xmlns:a16="http://schemas.microsoft.com/office/drawing/2014/main" id="{EC938562-B4AD-3644-843E-1B4C56B1A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97200"/>
              <a:ext cx="92075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9" name="Freeform 276">
              <a:extLst>
                <a:ext uri="{FF2B5EF4-FFF2-40B4-BE49-F238E27FC236}">
                  <a16:creationId xmlns:a16="http://schemas.microsoft.com/office/drawing/2014/main" id="{5E70B0B7-211A-1D48-B131-7BA6B119D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97200"/>
              <a:ext cx="88900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0" name="Freeform 277">
              <a:extLst>
                <a:ext uri="{FF2B5EF4-FFF2-40B4-BE49-F238E27FC236}">
                  <a16:creationId xmlns:a16="http://schemas.microsoft.com/office/drawing/2014/main" id="{828B3A03-5715-A243-A3A8-7307880FA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1" name="Freeform 278">
              <a:extLst>
                <a:ext uri="{FF2B5EF4-FFF2-40B4-BE49-F238E27FC236}">
                  <a16:creationId xmlns:a16="http://schemas.microsoft.com/office/drawing/2014/main" id="{5204C2A6-48F3-1142-9898-6A241291B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2" name="Freeform 279">
              <a:extLst>
                <a:ext uri="{FF2B5EF4-FFF2-40B4-BE49-F238E27FC236}">
                  <a16:creationId xmlns:a16="http://schemas.microsoft.com/office/drawing/2014/main" id="{94F58C3C-04FB-C042-8776-6338D4FE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3" name="Freeform 280">
              <a:extLst>
                <a:ext uri="{FF2B5EF4-FFF2-40B4-BE49-F238E27FC236}">
                  <a16:creationId xmlns:a16="http://schemas.microsoft.com/office/drawing/2014/main" id="{BAE89EF7-9416-D04A-8017-BA3FDBD48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4" name="Freeform 281">
              <a:extLst>
                <a:ext uri="{FF2B5EF4-FFF2-40B4-BE49-F238E27FC236}">
                  <a16:creationId xmlns:a16="http://schemas.microsoft.com/office/drawing/2014/main" id="{BB811A61-4722-EE49-AFEF-D6DDAC74E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88900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5" name="Freeform 282">
              <a:extLst>
                <a:ext uri="{FF2B5EF4-FFF2-40B4-BE49-F238E27FC236}">
                  <a16:creationId xmlns:a16="http://schemas.microsoft.com/office/drawing/2014/main" id="{AEB20207-A7CD-D143-874F-586F3EBE4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6" name="Freeform 283">
              <a:extLst>
                <a:ext uri="{FF2B5EF4-FFF2-40B4-BE49-F238E27FC236}">
                  <a16:creationId xmlns:a16="http://schemas.microsoft.com/office/drawing/2014/main" id="{96B75E81-AB57-DB4B-B9E3-6D86B216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7" name="Freeform 284">
              <a:extLst>
                <a:ext uri="{FF2B5EF4-FFF2-40B4-BE49-F238E27FC236}">
                  <a16:creationId xmlns:a16="http://schemas.microsoft.com/office/drawing/2014/main" id="{4DE600CF-57E2-2F49-8E28-F216776E5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85725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8" name="Freeform 285">
              <a:extLst>
                <a:ext uri="{FF2B5EF4-FFF2-40B4-BE49-F238E27FC236}">
                  <a16:creationId xmlns:a16="http://schemas.microsoft.com/office/drawing/2014/main" id="{421EDB88-D44A-6145-AEA8-FEE63F1A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9" name="Freeform 286">
              <a:extLst>
                <a:ext uri="{FF2B5EF4-FFF2-40B4-BE49-F238E27FC236}">
                  <a16:creationId xmlns:a16="http://schemas.microsoft.com/office/drawing/2014/main" id="{5979658E-CC70-B947-B6A2-C48726080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73025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0" name="Freeform 287">
              <a:extLst>
                <a:ext uri="{FF2B5EF4-FFF2-40B4-BE49-F238E27FC236}">
                  <a16:creationId xmlns:a16="http://schemas.microsoft.com/office/drawing/2014/main" id="{930C2433-ED3F-9E49-8587-6E49D3091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1" name="Freeform 288">
              <a:extLst>
                <a:ext uri="{FF2B5EF4-FFF2-40B4-BE49-F238E27FC236}">
                  <a16:creationId xmlns:a16="http://schemas.microsoft.com/office/drawing/2014/main" id="{E8D15E77-611E-084D-9CBA-8F3240C4A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2" name="Freeform 289">
              <a:extLst>
                <a:ext uri="{FF2B5EF4-FFF2-40B4-BE49-F238E27FC236}">
                  <a16:creationId xmlns:a16="http://schemas.microsoft.com/office/drawing/2014/main" id="{ECE88215-46C8-2C4A-A3E2-C97C4780A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3063875"/>
              <a:ext cx="20638" cy="0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4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3" name="Freeform 290">
              <a:extLst>
                <a:ext uri="{FF2B5EF4-FFF2-40B4-BE49-F238E27FC236}">
                  <a16:creationId xmlns:a16="http://schemas.microsoft.com/office/drawing/2014/main" id="{403ABF2C-C0B8-5645-98B6-7603B04B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31750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4" name="Freeform 291">
              <a:extLst>
                <a:ext uri="{FF2B5EF4-FFF2-40B4-BE49-F238E27FC236}">
                  <a16:creationId xmlns:a16="http://schemas.microsoft.com/office/drawing/2014/main" id="{58AFEA3C-9FE6-AC47-99E4-E7AE2D553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5" name="Freeform 292">
              <a:extLst>
                <a:ext uri="{FF2B5EF4-FFF2-40B4-BE49-F238E27FC236}">
                  <a16:creationId xmlns:a16="http://schemas.microsoft.com/office/drawing/2014/main" id="{46E65AA6-1803-8D42-8C98-B87DC6D03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8 w 307"/>
                <a:gd name="T13" fmla="*/ 5 h 307"/>
                <a:gd name="T14" fmla="*/ 155 w 307"/>
                <a:gd name="T15" fmla="*/ 0 h 307"/>
                <a:gd name="T16" fmla="*/ 121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21 w 307"/>
                <a:gd name="T41" fmla="*/ 305 h 307"/>
                <a:gd name="T42" fmla="*/ 155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8" y="5"/>
                  </a:lnTo>
                  <a:lnTo>
                    <a:pt x="155" y="0"/>
                  </a:lnTo>
                  <a:lnTo>
                    <a:pt x="121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5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6" name="Freeform 293">
              <a:extLst>
                <a:ext uri="{FF2B5EF4-FFF2-40B4-BE49-F238E27FC236}">
                  <a16:creationId xmlns:a16="http://schemas.microsoft.com/office/drawing/2014/main" id="{F2A82CA1-1436-B740-9461-8516873DB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7" name="Freeform 294">
              <a:extLst>
                <a:ext uri="{FF2B5EF4-FFF2-40B4-BE49-F238E27FC236}">
                  <a16:creationId xmlns:a16="http://schemas.microsoft.com/office/drawing/2014/main" id="{66114936-B935-434C-95B2-7D535F1EE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8" name="Freeform 295">
              <a:extLst>
                <a:ext uri="{FF2B5EF4-FFF2-40B4-BE49-F238E27FC236}">
                  <a16:creationId xmlns:a16="http://schemas.microsoft.com/office/drawing/2014/main" id="{3EC591A4-BDBE-DD40-BA20-08612ABE3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9" name="Freeform 296">
              <a:extLst>
                <a:ext uri="{FF2B5EF4-FFF2-40B4-BE49-F238E27FC236}">
                  <a16:creationId xmlns:a16="http://schemas.microsoft.com/office/drawing/2014/main" id="{B5D865BE-EBBE-6145-8A66-71D8ECDC7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0" name="Freeform 297">
              <a:extLst>
                <a:ext uri="{FF2B5EF4-FFF2-40B4-BE49-F238E27FC236}">
                  <a16:creationId xmlns:a16="http://schemas.microsoft.com/office/drawing/2014/main" id="{C1925E11-5AB3-254D-8B7B-83BC86C00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1" name="Freeform 298">
              <a:extLst>
                <a:ext uri="{FF2B5EF4-FFF2-40B4-BE49-F238E27FC236}">
                  <a16:creationId xmlns:a16="http://schemas.microsoft.com/office/drawing/2014/main" id="{79D97267-F398-9D40-B290-B9BF39C10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2" name="Freeform 299">
              <a:extLst>
                <a:ext uri="{FF2B5EF4-FFF2-40B4-BE49-F238E27FC236}">
                  <a16:creationId xmlns:a16="http://schemas.microsoft.com/office/drawing/2014/main" id="{59C581F8-839D-5F4E-842A-6FBA5E03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3" name="Freeform 300">
              <a:extLst>
                <a:ext uri="{FF2B5EF4-FFF2-40B4-BE49-F238E27FC236}">
                  <a16:creationId xmlns:a16="http://schemas.microsoft.com/office/drawing/2014/main" id="{44182882-B5D6-A04E-8F97-5A2E409C9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4" name="Freeform 301">
              <a:extLst>
                <a:ext uri="{FF2B5EF4-FFF2-40B4-BE49-F238E27FC236}">
                  <a16:creationId xmlns:a16="http://schemas.microsoft.com/office/drawing/2014/main" id="{278050A4-3933-A444-8901-EDEBCF2C3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5" name="Freeform 302">
              <a:extLst>
                <a:ext uri="{FF2B5EF4-FFF2-40B4-BE49-F238E27FC236}">
                  <a16:creationId xmlns:a16="http://schemas.microsoft.com/office/drawing/2014/main" id="{0BC7BFCC-8BBD-F64E-9054-DBB976779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6" name="Freeform 303">
              <a:extLst>
                <a:ext uri="{FF2B5EF4-FFF2-40B4-BE49-F238E27FC236}">
                  <a16:creationId xmlns:a16="http://schemas.microsoft.com/office/drawing/2014/main" id="{9598E9CD-BEA7-B146-BED7-82B99917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7" name="Freeform 304">
              <a:extLst>
                <a:ext uri="{FF2B5EF4-FFF2-40B4-BE49-F238E27FC236}">
                  <a16:creationId xmlns:a16="http://schemas.microsoft.com/office/drawing/2014/main" id="{59885B20-D4EF-EB47-A3A4-42BA7763E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8" name="Freeform 305">
              <a:extLst>
                <a:ext uri="{FF2B5EF4-FFF2-40B4-BE49-F238E27FC236}">
                  <a16:creationId xmlns:a16="http://schemas.microsoft.com/office/drawing/2014/main" id="{CC186A10-9EAF-D141-9859-F5CBC088C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9" name="Freeform 306">
              <a:extLst>
                <a:ext uri="{FF2B5EF4-FFF2-40B4-BE49-F238E27FC236}">
                  <a16:creationId xmlns:a16="http://schemas.microsoft.com/office/drawing/2014/main" id="{A92EA1E3-C020-1F46-96AF-7F910A5B7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0" name="Freeform 307">
              <a:extLst>
                <a:ext uri="{FF2B5EF4-FFF2-40B4-BE49-F238E27FC236}">
                  <a16:creationId xmlns:a16="http://schemas.microsoft.com/office/drawing/2014/main" id="{06412F96-813E-1E46-B08F-488F8812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1" name="Freeform 308">
              <a:extLst>
                <a:ext uri="{FF2B5EF4-FFF2-40B4-BE49-F238E27FC236}">
                  <a16:creationId xmlns:a16="http://schemas.microsoft.com/office/drawing/2014/main" id="{092D26E0-9176-E148-B4D2-EAB0C4A9A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2" name="Freeform 309">
              <a:extLst>
                <a:ext uri="{FF2B5EF4-FFF2-40B4-BE49-F238E27FC236}">
                  <a16:creationId xmlns:a16="http://schemas.microsoft.com/office/drawing/2014/main" id="{AB20338F-5CC6-3E4F-9E3B-D30E7BC53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3" name="Freeform 310">
              <a:extLst>
                <a:ext uri="{FF2B5EF4-FFF2-40B4-BE49-F238E27FC236}">
                  <a16:creationId xmlns:a16="http://schemas.microsoft.com/office/drawing/2014/main" id="{AE4C64D8-4E65-9940-A7E4-BF38E3E76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4" name="Freeform 311">
              <a:extLst>
                <a:ext uri="{FF2B5EF4-FFF2-40B4-BE49-F238E27FC236}">
                  <a16:creationId xmlns:a16="http://schemas.microsoft.com/office/drawing/2014/main" id="{7C41FD3A-B958-1341-AC90-30587F226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5" name="Freeform 312">
              <a:extLst>
                <a:ext uri="{FF2B5EF4-FFF2-40B4-BE49-F238E27FC236}">
                  <a16:creationId xmlns:a16="http://schemas.microsoft.com/office/drawing/2014/main" id="{D98C8C97-9826-2443-952A-88D8D384F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6" name="Freeform 313">
              <a:extLst>
                <a:ext uri="{FF2B5EF4-FFF2-40B4-BE49-F238E27FC236}">
                  <a16:creationId xmlns:a16="http://schemas.microsoft.com/office/drawing/2014/main" id="{CE8B43AF-FCD5-B94D-811E-BC1A40462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7" name="Freeform 314">
              <a:extLst>
                <a:ext uri="{FF2B5EF4-FFF2-40B4-BE49-F238E27FC236}">
                  <a16:creationId xmlns:a16="http://schemas.microsoft.com/office/drawing/2014/main" id="{56201021-7715-2040-856E-B4E0E9F18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8" name="Freeform 315">
              <a:extLst>
                <a:ext uri="{FF2B5EF4-FFF2-40B4-BE49-F238E27FC236}">
                  <a16:creationId xmlns:a16="http://schemas.microsoft.com/office/drawing/2014/main" id="{CA583A1D-10F1-C44A-BDA4-9D9AF0BC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9" name="Freeform 316">
              <a:extLst>
                <a:ext uri="{FF2B5EF4-FFF2-40B4-BE49-F238E27FC236}">
                  <a16:creationId xmlns:a16="http://schemas.microsoft.com/office/drawing/2014/main" id="{61798CEA-53F6-0D4A-80A7-F11F1CF6B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0" name="Freeform 317">
              <a:extLst>
                <a:ext uri="{FF2B5EF4-FFF2-40B4-BE49-F238E27FC236}">
                  <a16:creationId xmlns:a16="http://schemas.microsoft.com/office/drawing/2014/main" id="{B58AD283-CA2C-5147-BAE2-93302C50F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1" name="Freeform 318">
              <a:extLst>
                <a:ext uri="{FF2B5EF4-FFF2-40B4-BE49-F238E27FC236}">
                  <a16:creationId xmlns:a16="http://schemas.microsoft.com/office/drawing/2014/main" id="{39050684-972B-5B49-B818-15BEF531D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2" name="Freeform 319">
              <a:extLst>
                <a:ext uri="{FF2B5EF4-FFF2-40B4-BE49-F238E27FC236}">
                  <a16:creationId xmlns:a16="http://schemas.microsoft.com/office/drawing/2014/main" id="{25EAA52E-5691-2C4C-BDA2-833180B6D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3" name="Freeform 320">
              <a:extLst>
                <a:ext uri="{FF2B5EF4-FFF2-40B4-BE49-F238E27FC236}">
                  <a16:creationId xmlns:a16="http://schemas.microsoft.com/office/drawing/2014/main" id="{6ECB57C3-1E8C-E245-AFE3-2568103D1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4" name="Freeform 321">
              <a:extLst>
                <a:ext uri="{FF2B5EF4-FFF2-40B4-BE49-F238E27FC236}">
                  <a16:creationId xmlns:a16="http://schemas.microsoft.com/office/drawing/2014/main" id="{649F2A19-4623-054F-9093-AA99FD62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5" name="Freeform 322">
              <a:extLst>
                <a:ext uri="{FF2B5EF4-FFF2-40B4-BE49-F238E27FC236}">
                  <a16:creationId xmlns:a16="http://schemas.microsoft.com/office/drawing/2014/main" id="{E46F0784-ACFB-2A41-AAD9-FB9CD1226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6" name="Freeform 323">
              <a:extLst>
                <a:ext uri="{FF2B5EF4-FFF2-40B4-BE49-F238E27FC236}">
                  <a16:creationId xmlns:a16="http://schemas.microsoft.com/office/drawing/2014/main" id="{ED61C550-3EA2-674B-AEBD-A5790A54E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7" name="Freeform 324">
              <a:extLst>
                <a:ext uri="{FF2B5EF4-FFF2-40B4-BE49-F238E27FC236}">
                  <a16:creationId xmlns:a16="http://schemas.microsoft.com/office/drawing/2014/main" id="{BCE3B6BF-0A53-084A-B537-44058FE0D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8" name="Freeform 325">
              <a:extLst>
                <a:ext uri="{FF2B5EF4-FFF2-40B4-BE49-F238E27FC236}">
                  <a16:creationId xmlns:a16="http://schemas.microsoft.com/office/drawing/2014/main" id="{E80959A6-F8A1-A340-9FE4-0F55689C7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9" name="Freeform 326">
              <a:extLst>
                <a:ext uri="{FF2B5EF4-FFF2-40B4-BE49-F238E27FC236}">
                  <a16:creationId xmlns:a16="http://schemas.microsoft.com/office/drawing/2014/main" id="{C77EA8CB-63FE-364A-86A6-3303C38B8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0" name="Freeform 327">
              <a:extLst>
                <a:ext uri="{FF2B5EF4-FFF2-40B4-BE49-F238E27FC236}">
                  <a16:creationId xmlns:a16="http://schemas.microsoft.com/office/drawing/2014/main" id="{B3F49A49-8C56-D545-9A3E-311975E23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1" name="Freeform 328">
              <a:extLst>
                <a:ext uri="{FF2B5EF4-FFF2-40B4-BE49-F238E27FC236}">
                  <a16:creationId xmlns:a16="http://schemas.microsoft.com/office/drawing/2014/main" id="{6E589815-83F3-474C-AD57-E8B404B3E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2" name="Freeform 329">
              <a:extLst>
                <a:ext uri="{FF2B5EF4-FFF2-40B4-BE49-F238E27FC236}">
                  <a16:creationId xmlns:a16="http://schemas.microsoft.com/office/drawing/2014/main" id="{3E71598E-E4E1-7243-A8BA-B6260C301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3" name="Freeform 330">
              <a:extLst>
                <a:ext uri="{FF2B5EF4-FFF2-40B4-BE49-F238E27FC236}">
                  <a16:creationId xmlns:a16="http://schemas.microsoft.com/office/drawing/2014/main" id="{BBAB1845-6F13-0F4E-B5B5-BC7CAB216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4" name="Freeform 331">
              <a:extLst>
                <a:ext uri="{FF2B5EF4-FFF2-40B4-BE49-F238E27FC236}">
                  <a16:creationId xmlns:a16="http://schemas.microsoft.com/office/drawing/2014/main" id="{63F13D7C-8D42-DA42-9304-458123C39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5" name="Freeform 332">
              <a:extLst>
                <a:ext uri="{FF2B5EF4-FFF2-40B4-BE49-F238E27FC236}">
                  <a16:creationId xmlns:a16="http://schemas.microsoft.com/office/drawing/2014/main" id="{E264185C-6888-AD44-87D1-C080FBC12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6" name="Freeform 333">
              <a:extLst>
                <a:ext uri="{FF2B5EF4-FFF2-40B4-BE49-F238E27FC236}">
                  <a16:creationId xmlns:a16="http://schemas.microsoft.com/office/drawing/2014/main" id="{5DB4C516-A6B4-2445-B7A6-698C42040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7" name="Freeform 334">
              <a:extLst>
                <a:ext uri="{FF2B5EF4-FFF2-40B4-BE49-F238E27FC236}">
                  <a16:creationId xmlns:a16="http://schemas.microsoft.com/office/drawing/2014/main" id="{7EE5D339-0CBB-6A49-B82B-66A01B225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8" name="Freeform 335">
              <a:extLst>
                <a:ext uri="{FF2B5EF4-FFF2-40B4-BE49-F238E27FC236}">
                  <a16:creationId xmlns:a16="http://schemas.microsoft.com/office/drawing/2014/main" id="{D285C602-606D-B544-9891-8B4C6C59C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9" name="Freeform 336">
              <a:extLst>
                <a:ext uri="{FF2B5EF4-FFF2-40B4-BE49-F238E27FC236}">
                  <a16:creationId xmlns:a16="http://schemas.microsoft.com/office/drawing/2014/main" id="{069C781A-CA5C-4642-8FAC-6ED7E9665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0" name="Freeform 337">
              <a:extLst>
                <a:ext uri="{FF2B5EF4-FFF2-40B4-BE49-F238E27FC236}">
                  <a16:creationId xmlns:a16="http://schemas.microsoft.com/office/drawing/2014/main" id="{8158EB71-0A34-2043-96B8-9E473B816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1" name="Freeform 338">
              <a:extLst>
                <a:ext uri="{FF2B5EF4-FFF2-40B4-BE49-F238E27FC236}">
                  <a16:creationId xmlns:a16="http://schemas.microsoft.com/office/drawing/2014/main" id="{80E817D1-763A-3248-A7F0-5227F9F3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2" name="Freeform 339">
              <a:extLst>
                <a:ext uri="{FF2B5EF4-FFF2-40B4-BE49-F238E27FC236}">
                  <a16:creationId xmlns:a16="http://schemas.microsoft.com/office/drawing/2014/main" id="{CDE5AAA3-C625-A84C-9BEB-30E81E84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3" name="Freeform 340">
              <a:extLst>
                <a:ext uri="{FF2B5EF4-FFF2-40B4-BE49-F238E27FC236}">
                  <a16:creationId xmlns:a16="http://schemas.microsoft.com/office/drawing/2014/main" id="{04376463-D56A-4549-BF72-D59BB46E7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4" name="Freeform 341">
              <a:extLst>
                <a:ext uri="{FF2B5EF4-FFF2-40B4-BE49-F238E27FC236}">
                  <a16:creationId xmlns:a16="http://schemas.microsoft.com/office/drawing/2014/main" id="{C4C29E34-0E23-544F-8DE0-C13DCF5B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5" name="Freeform 342">
              <a:extLst>
                <a:ext uri="{FF2B5EF4-FFF2-40B4-BE49-F238E27FC236}">
                  <a16:creationId xmlns:a16="http://schemas.microsoft.com/office/drawing/2014/main" id="{68510C75-E9E2-2841-A565-66116CABE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6" name="Freeform 343">
              <a:extLst>
                <a:ext uri="{FF2B5EF4-FFF2-40B4-BE49-F238E27FC236}">
                  <a16:creationId xmlns:a16="http://schemas.microsoft.com/office/drawing/2014/main" id="{2E4C1C3E-E495-B04B-B16A-E3C6C8906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7" name="Freeform 344">
              <a:extLst>
                <a:ext uri="{FF2B5EF4-FFF2-40B4-BE49-F238E27FC236}">
                  <a16:creationId xmlns:a16="http://schemas.microsoft.com/office/drawing/2014/main" id="{81558932-1C00-1B4E-96FF-C4A76575A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8" name="Freeform 345">
              <a:extLst>
                <a:ext uri="{FF2B5EF4-FFF2-40B4-BE49-F238E27FC236}">
                  <a16:creationId xmlns:a16="http://schemas.microsoft.com/office/drawing/2014/main" id="{18611F5F-83A8-6B47-8075-62A003A7B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9" name="Freeform 346">
              <a:extLst>
                <a:ext uri="{FF2B5EF4-FFF2-40B4-BE49-F238E27FC236}">
                  <a16:creationId xmlns:a16="http://schemas.microsoft.com/office/drawing/2014/main" id="{0BE8452C-4E85-4C47-A321-A31B0E435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0" name="Freeform 347">
              <a:extLst>
                <a:ext uri="{FF2B5EF4-FFF2-40B4-BE49-F238E27FC236}">
                  <a16:creationId xmlns:a16="http://schemas.microsoft.com/office/drawing/2014/main" id="{229484D5-C7D4-E04E-AE79-D77D8555E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7563" y="3135313"/>
              <a:ext cx="942975" cy="377825"/>
            </a:xfrm>
            <a:custGeom>
              <a:avLst/>
              <a:gdLst>
                <a:gd name="T0" fmla="*/ 0 w 3071"/>
                <a:gd name="T1" fmla="*/ 0 h 1228"/>
                <a:gd name="T2" fmla="*/ 0 w 3071"/>
                <a:gd name="T3" fmla="*/ 1228 h 1228"/>
                <a:gd name="T4" fmla="*/ 3071 w 3071"/>
                <a:gd name="T5" fmla="*/ 0 h 1228"/>
                <a:gd name="T6" fmla="*/ 3071 w 3071"/>
                <a:gd name="T7" fmla="*/ 1228 h 1228"/>
                <a:gd name="T8" fmla="*/ 306 w 3071"/>
                <a:gd name="T9" fmla="*/ 1022 h 1228"/>
                <a:gd name="T10" fmla="*/ 2764 w 3071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8">
                  <a:moveTo>
                    <a:pt x="0" y="0"/>
                  </a:moveTo>
                  <a:lnTo>
                    <a:pt x="0" y="1228"/>
                  </a:lnTo>
                  <a:moveTo>
                    <a:pt x="3071" y="0"/>
                  </a:moveTo>
                  <a:lnTo>
                    <a:pt x="3071" y="1228"/>
                  </a:lnTo>
                  <a:moveTo>
                    <a:pt x="306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1" name="Freeform 348">
              <a:extLst>
                <a:ext uri="{FF2B5EF4-FFF2-40B4-BE49-F238E27FC236}">
                  <a16:creationId xmlns:a16="http://schemas.microsoft.com/office/drawing/2014/main" id="{8759243F-2D50-1C42-A72B-155B12B01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63" y="3435350"/>
              <a:ext cx="95250" cy="30163"/>
            </a:xfrm>
            <a:custGeom>
              <a:avLst/>
              <a:gdLst>
                <a:gd name="T0" fmla="*/ 306 w 306"/>
                <a:gd name="T1" fmla="*/ 0 h 101"/>
                <a:gd name="T2" fmla="*/ 306 w 306"/>
                <a:gd name="T3" fmla="*/ 101 h 101"/>
                <a:gd name="T4" fmla="*/ 0 w 306"/>
                <a:gd name="T5" fmla="*/ 50 h 101"/>
                <a:gd name="T6" fmla="*/ 306 w 306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101">
                  <a:moveTo>
                    <a:pt x="306" y="0"/>
                  </a:moveTo>
                  <a:lnTo>
                    <a:pt x="306" y="101"/>
                  </a:lnTo>
                  <a:lnTo>
                    <a:pt x="0" y="5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2" name="Freeform 349">
              <a:extLst>
                <a:ext uri="{FF2B5EF4-FFF2-40B4-BE49-F238E27FC236}">
                  <a16:creationId xmlns:a16="http://schemas.microsoft.com/office/drawing/2014/main" id="{2EB921E5-F311-BD4A-A121-662A36749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5" y="3435350"/>
              <a:ext cx="93663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3" name="Freeform 350">
              <a:extLst>
                <a:ext uri="{FF2B5EF4-FFF2-40B4-BE49-F238E27FC236}">
                  <a16:creationId xmlns:a16="http://schemas.microsoft.com/office/drawing/2014/main" id="{AEDA5E39-A71D-254A-BED6-653280BF0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3625850"/>
              <a:ext cx="19050" cy="4763"/>
            </a:xfrm>
            <a:custGeom>
              <a:avLst/>
              <a:gdLst>
                <a:gd name="T0" fmla="*/ 41 w 60"/>
                <a:gd name="T1" fmla="*/ 0 h 15"/>
                <a:gd name="T2" fmla="*/ 28 w 60"/>
                <a:gd name="T3" fmla="*/ 6 h 15"/>
                <a:gd name="T4" fmla="*/ 19 w 60"/>
                <a:gd name="T5" fmla="*/ 10 h 15"/>
                <a:gd name="T6" fmla="*/ 9 w 60"/>
                <a:gd name="T7" fmla="*/ 13 h 15"/>
                <a:gd name="T8" fmla="*/ 0 w 60"/>
                <a:gd name="T9" fmla="*/ 15 h 15"/>
                <a:gd name="T10" fmla="*/ 45 w 60"/>
                <a:gd name="T11" fmla="*/ 15 h 15"/>
                <a:gd name="T12" fmla="*/ 60 w 60"/>
                <a:gd name="T13" fmla="*/ 4 h 15"/>
                <a:gd name="T14" fmla="*/ 41 w 60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5">
                  <a:moveTo>
                    <a:pt x="41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3"/>
                  </a:lnTo>
                  <a:lnTo>
                    <a:pt x="0" y="15"/>
                  </a:lnTo>
                  <a:lnTo>
                    <a:pt x="45" y="15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4" name="Freeform 351">
              <a:extLst>
                <a:ext uri="{FF2B5EF4-FFF2-40B4-BE49-F238E27FC236}">
                  <a16:creationId xmlns:a16="http://schemas.microsoft.com/office/drawing/2014/main" id="{1CF4AB49-AACB-A146-8553-0900EA8FF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3622675"/>
              <a:ext cx="9525" cy="7938"/>
            </a:xfrm>
            <a:custGeom>
              <a:avLst/>
              <a:gdLst>
                <a:gd name="T0" fmla="*/ 32 w 32"/>
                <a:gd name="T1" fmla="*/ 0 h 28"/>
                <a:gd name="T2" fmla="*/ 23 w 32"/>
                <a:gd name="T3" fmla="*/ 9 h 28"/>
                <a:gd name="T4" fmla="*/ 15 w 32"/>
                <a:gd name="T5" fmla="*/ 17 h 28"/>
                <a:gd name="T6" fmla="*/ 9 w 32"/>
                <a:gd name="T7" fmla="*/ 21 h 28"/>
                <a:gd name="T8" fmla="*/ 0 w 32"/>
                <a:gd name="T9" fmla="*/ 23 h 28"/>
                <a:gd name="T10" fmla="*/ 21 w 32"/>
                <a:gd name="T11" fmla="*/ 28 h 28"/>
                <a:gd name="T12" fmla="*/ 32 w 32"/>
                <a:gd name="T13" fmla="*/ 17 h 28"/>
                <a:gd name="T14" fmla="*/ 32 w 32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lnTo>
                    <a:pt x="23" y="9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5" name="Freeform 352">
              <a:extLst>
                <a:ext uri="{FF2B5EF4-FFF2-40B4-BE49-F238E27FC236}">
                  <a16:creationId xmlns:a16="http://schemas.microsoft.com/office/drawing/2014/main" id="{A67E3AF8-F391-3248-B20A-966E717BF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0" y="3589338"/>
              <a:ext cx="47625" cy="52388"/>
            </a:xfrm>
            <a:custGeom>
              <a:avLst/>
              <a:gdLst>
                <a:gd name="T0" fmla="*/ 108 w 151"/>
                <a:gd name="T1" fmla="*/ 0 h 170"/>
                <a:gd name="T2" fmla="*/ 98 w 151"/>
                <a:gd name="T3" fmla="*/ 4 h 170"/>
                <a:gd name="T4" fmla="*/ 85 w 151"/>
                <a:gd name="T5" fmla="*/ 11 h 170"/>
                <a:gd name="T6" fmla="*/ 77 w 151"/>
                <a:gd name="T7" fmla="*/ 15 h 170"/>
                <a:gd name="T8" fmla="*/ 66 w 151"/>
                <a:gd name="T9" fmla="*/ 19 h 170"/>
                <a:gd name="T10" fmla="*/ 60 w 151"/>
                <a:gd name="T11" fmla="*/ 24 h 170"/>
                <a:gd name="T12" fmla="*/ 51 w 151"/>
                <a:gd name="T13" fmla="*/ 28 h 170"/>
                <a:gd name="T14" fmla="*/ 43 w 151"/>
                <a:gd name="T15" fmla="*/ 34 h 170"/>
                <a:gd name="T16" fmla="*/ 32 w 151"/>
                <a:gd name="T17" fmla="*/ 40 h 170"/>
                <a:gd name="T18" fmla="*/ 24 w 151"/>
                <a:gd name="T19" fmla="*/ 49 h 170"/>
                <a:gd name="T20" fmla="*/ 15 w 151"/>
                <a:gd name="T21" fmla="*/ 57 h 170"/>
                <a:gd name="T22" fmla="*/ 9 w 151"/>
                <a:gd name="T23" fmla="*/ 66 h 170"/>
                <a:gd name="T24" fmla="*/ 5 w 151"/>
                <a:gd name="T25" fmla="*/ 76 h 170"/>
                <a:gd name="T26" fmla="*/ 2 w 151"/>
                <a:gd name="T27" fmla="*/ 87 h 170"/>
                <a:gd name="T28" fmla="*/ 0 w 151"/>
                <a:gd name="T29" fmla="*/ 100 h 170"/>
                <a:gd name="T30" fmla="*/ 0 w 151"/>
                <a:gd name="T31" fmla="*/ 108 h 170"/>
                <a:gd name="T32" fmla="*/ 2 w 151"/>
                <a:gd name="T33" fmla="*/ 121 h 170"/>
                <a:gd name="T34" fmla="*/ 7 w 151"/>
                <a:gd name="T35" fmla="*/ 131 h 170"/>
                <a:gd name="T36" fmla="*/ 11 w 151"/>
                <a:gd name="T37" fmla="*/ 140 h 170"/>
                <a:gd name="T38" fmla="*/ 19 w 151"/>
                <a:gd name="T39" fmla="*/ 151 h 170"/>
                <a:gd name="T40" fmla="*/ 22 w 151"/>
                <a:gd name="T41" fmla="*/ 153 h 170"/>
                <a:gd name="T42" fmla="*/ 32 w 151"/>
                <a:gd name="T43" fmla="*/ 159 h 170"/>
                <a:gd name="T44" fmla="*/ 41 w 151"/>
                <a:gd name="T45" fmla="*/ 165 h 170"/>
                <a:gd name="T46" fmla="*/ 53 w 151"/>
                <a:gd name="T47" fmla="*/ 167 h 170"/>
                <a:gd name="T48" fmla="*/ 64 w 151"/>
                <a:gd name="T49" fmla="*/ 170 h 170"/>
                <a:gd name="T50" fmla="*/ 77 w 151"/>
                <a:gd name="T51" fmla="*/ 167 h 170"/>
                <a:gd name="T52" fmla="*/ 87 w 151"/>
                <a:gd name="T53" fmla="*/ 165 h 170"/>
                <a:gd name="T54" fmla="*/ 98 w 151"/>
                <a:gd name="T55" fmla="*/ 161 h 170"/>
                <a:gd name="T56" fmla="*/ 100 w 151"/>
                <a:gd name="T57" fmla="*/ 161 h 170"/>
                <a:gd name="T58" fmla="*/ 106 w 151"/>
                <a:gd name="T59" fmla="*/ 157 h 170"/>
                <a:gd name="T60" fmla="*/ 115 w 151"/>
                <a:gd name="T61" fmla="*/ 153 h 170"/>
                <a:gd name="T62" fmla="*/ 123 w 151"/>
                <a:gd name="T63" fmla="*/ 144 h 170"/>
                <a:gd name="T64" fmla="*/ 136 w 151"/>
                <a:gd name="T65" fmla="*/ 136 h 170"/>
                <a:gd name="T66" fmla="*/ 91 w 151"/>
                <a:gd name="T67" fmla="*/ 136 h 170"/>
                <a:gd name="T68" fmla="*/ 83 w 151"/>
                <a:gd name="T69" fmla="*/ 134 h 170"/>
                <a:gd name="T70" fmla="*/ 72 w 151"/>
                <a:gd name="T71" fmla="*/ 129 h 170"/>
                <a:gd name="T72" fmla="*/ 64 w 151"/>
                <a:gd name="T73" fmla="*/ 121 h 170"/>
                <a:gd name="T74" fmla="*/ 62 w 151"/>
                <a:gd name="T75" fmla="*/ 119 h 170"/>
                <a:gd name="T76" fmla="*/ 55 w 151"/>
                <a:gd name="T77" fmla="*/ 108 h 170"/>
                <a:gd name="T78" fmla="*/ 51 w 151"/>
                <a:gd name="T79" fmla="*/ 98 h 170"/>
                <a:gd name="T80" fmla="*/ 51 w 151"/>
                <a:gd name="T81" fmla="*/ 85 h 170"/>
                <a:gd name="T82" fmla="*/ 51 w 151"/>
                <a:gd name="T83" fmla="*/ 76 h 170"/>
                <a:gd name="T84" fmla="*/ 53 w 151"/>
                <a:gd name="T85" fmla="*/ 66 h 170"/>
                <a:gd name="T86" fmla="*/ 60 w 151"/>
                <a:gd name="T87" fmla="*/ 55 h 170"/>
                <a:gd name="T88" fmla="*/ 64 w 151"/>
                <a:gd name="T89" fmla="*/ 49 h 170"/>
                <a:gd name="T90" fmla="*/ 72 w 151"/>
                <a:gd name="T91" fmla="*/ 43 h 170"/>
                <a:gd name="T92" fmla="*/ 81 w 151"/>
                <a:gd name="T93" fmla="*/ 34 h 170"/>
                <a:gd name="T94" fmla="*/ 94 w 151"/>
                <a:gd name="T95" fmla="*/ 28 h 170"/>
                <a:gd name="T96" fmla="*/ 96 w 151"/>
                <a:gd name="T97" fmla="*/ 28 h 170"/>
                <a:gd name="T98" fmla="*/ 102 w 151"/>
                <a:gd name="T99" fmla="*/ 24 h 170"/>
                <a:gd name="T100" fmla="*/ 110 w 151"/>
                <a:gd name="T101" fmla="*/ 19 h 170"/>
                <a:gd name="T102" fmla="*/ 121 w 151"/>
                <a:gd name="T103" fmla="*/ 15 h 170"/>
                <a:gd name="T104" fmla="*/ 136 w 151"/>
                <a:gd name="T105" fmla="*/ 9 h 170"/>
                <a:gd name="T106" fmla="*/ 151 w 151"/>
                <a:gd name="T107" fmla="*/ 2 h 170"/>
                <a:gd name="T108" fmla="*/ 108 w 151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70">
                  <a:moveTo>
                    <a:pt x="108" y="0"/>
                  </a:moveTo>
                  <a:lnTo>
                    <a:pt x="98" y="4"/>
                  </a:lnTo>
                  <a:lnTo>
                    <a:pt x="85" y="11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4"/>
                  </a:lnTo>
                  <a:lnTo>
                    <a:pt x="51" y="28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1"/>
                  </a:lnTo>
                  <a:lnTo>
                    <a:pt x="22" y="153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70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3"/>
                  </a:lnTo>
                  <a:lnTo>
                    <a:pt x="123" y="144"/>
                  </a:lnTo>
                  <a:lnTo>
                    <a:pt x="136" y="136"/>
                  </a:lnTo>
                  <a:lnTo>
                    <a:pt x="91" y="136"/>
                  </a:lnTo>
                  <a:lnTo>
                    <a:pt x="83" y="134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3"/>
                  </a:lnTo>
                  <a:lnTo>
                    <a:pt x="81" y="34"/>
                  </a:lnTo>
                  <a:lnTo>
                    <a:pt x="94" y="28"/>
                  </a:lnTo>
                  <a:lnTo>
                    <a:pt x="96" y="28"/>
                  </a:lnTo>
                  <a:lnTo>
                    <a:pt x="102" y="24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9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6" name="Freeform 353">
              <a:extLst>
                <a:ext uri="{FF2B5EF4-FFF2-40B4-BE49-F238E27FC236}">
                  <a16:creationId xmlns:a16="http://schemas.microsoft.com/office/drawing/2014/main" id="{000B5611-5D02-0B4E-AF4E-FC77FB63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25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5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4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6 w 89"/>
                <a:gd name="T17" fmla="*/ 74 h 80"/>
                <a:gd name="T18" fmla="*/ 13 w 89"/>
                <a:gd name="T19" fmla="*/ 78 h 80"/>
                <a:gd name="T20" fmla="*/ 25 w 89"/>
                <a:gd name="T21" fmla="*/ 80 h 80"/>
                <a:gd name="T22" fmla="*/ 34 w 89"/>
                <a:gd name="T23" fmla="*/ 80 h 80"/>
                <a:gd name="T24" fmla="*/ 42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1 w 89"/>
                <a:gd name="T37" fmla="*/ 12 h 80"/>
                <a:gd name="T38" fmla="*/ 68 w 89"/>
                <a:gd name="T39" fmla="*/ 8 h 80"/>
                <a:gd name="T40" fmla="*/ 78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5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4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6" y="74"/>
                  </a:lnTo>
                  <a:lnTo>
                    <a:pt x="13" y="78"/>
                  </a:lnTo>
                  <a:lnTo>
                    <a:pt x="25" y="80"/>
                  </a:lnTo>
                  <a:lnTo>
                    <a:pt x="34" y="80"/>
                  </a:lnTo>
                  <a:lnTo>
                    <a:pt x="42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1" y="12"/>
                  </a:lnTo>
                  <a:lnTo>
                    <a:pt x="68" y="8"/>
                  </a:lnTo>
                  <a:lnTo>
                    <a:pt x="78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7" name="Freeform 354">
              <a:extLst>
                <a:ext uri="{FF2B5EF4-FFF2-40B4-BE49-F238E27FC236}">
                  <a16:creationId xmlns:a16="http://schemas.microsoft.com/office/drawing/2014/main" id="{A63F3BE4-7A62-4D4C-A0AD-2C6C51710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38" y="3554413"/>
              <a:ext cx="58738" cy="87313"/>
            </a:xfrm>
            <a:custGeom>
              <a:avLst/>
              <a:gdLst>
                <a:gd name="T0" fmla="*/ 65 w 190"/>
                <a:gd name="T1" fmla="*/ 0 h 284"/>
                <a:gd name="T2" fmla="*/ 57 w 190"/>
                <a:gd name="T3" fmla="*/ 0 h 284"/>
                <a:gd name="T4" fmla="*/ 44 w 190"/>
                <a:gd name="T5" fmla="*/ 0 h 284"/>
                <a:gd name="T6" fmla="*/ 32 w 190"/>
                <a:gd name="T7" fmla="*/ 2 h 284"/>
                <a:gd name="T8" fmla="*/ 21 w 190"/>
                <a:gd name="T9" fmla="*/ 6 h 284"/>
                <a:gd name="T10" fmla="*/ 10 w 190"/>
                <a:gd name="T11" fmla="*/ 11 h 284"/>
                <a:gd name="T12" fmla="*/ 0 w 190"/>
                <a:gd name="T13" fmla="*/ 15 h 284"/>
                <a:gd name="T14" fmla="*/ 55 w 190"/>
                <a:gd name="T15" fmla="*/ 17 h 284"/>
                <a:gd name="T16" fmla="*/ 63 w 190"/>
                <a:gd name="T17" fmla="*/ 17 h 284"/>
                <a:gd name="T18" fmla="*/ 76 w 190"/>
                <a:gd name="T19" fmla="*/ 21 h 284"/>
                <a:gd name="T20" fmla="*/ 84 w 190"/>
                <a:gd name="T21" fmla="*/ 25 h 284"/>
                <a:gd name="T22" fmla="*/ 93 w 190"/>
                <a:gd name="T23" fmla="*/ 32 h 284"/>
                <a:gd name="T24" fmla="*/ 97 w 190"/>
                <a:gd name="T25" fmla="*/ 38 h 284"/>
                <a:gd name="T26" fmla="*/ 101 w 190"/>
                <a:gd name="T27" fmla="*/ 49 h 284"/>
                <a:gd name="T28" fmla="*/ 104 w 190"/>
                <a:gd name="T29" fmla="*/ 59 h 284"/>
                <a:gd name="T30" fmla="*/ 106 w 190"/>
                <a:gd name="T31" fmla="*/ 72 h 284"/>
                <a:gd name="T32" fmla="*/ 106 w 190"/>
                <a:gd name="T33" fmla="*/ 89 h 284"/>
                <a:gd name="T34" fmla="*/ 106 w 190"/>
                <a:gd name="T35" fmla="*/ 99 h 284"/>
                <a:gd name="T36" fmla="*/ 91 w 190"/>
                <a:gd name="T37" fmla="*/ 104 h 284"/>
                <a:gd name="T38" fmla="*/ 76 w 190"/>
                <a:gd name="T39" fmla="*/ 110 h 284"/>
                <a:gd name="T40" fmla="*/ 63 w 190"/>
                <a:gd name="T41" fmla="*/ 114 h 284"/>
                <a:gd name="T42" fmla="*/ 106 w 190"/>
                <a:gd name="T43" fmla="*/ 116 h 284"/>
                <a:gd name="T44" fmla="*/ 106 w 190"/>
                <a:gd name="T45" fmla="*/ 220 h 284"/>
                <a:gd name="T46" fmla="*/ 97 w 190"/>
                <a:gd name="T47" fmla="*/ 226 h 284"/>
                <a:gd name="T48" fmla="*/ 87 w 190"/>
                <a:gd name="T49" fmla="*/ 235 h 284"/>
                <a:gd name="T50" fmla="*/ 106 w 190"/>
                <a:gd name="T51" fmla="*/ 239 h 284"/>
                <a:gd name="T52" fmla="*/ 108 w 190"/>
                <a:gd name="T53" fmla="*/ 254 h 284"/>
                <a:gd name="T54" fmla="*/ 110 w 190"/>
                <a:gd name="T55" fmla="*/ 265 h 284"/>
                <a:gd name="T56" fmla="*/ 114 w 190"/>
                <a:gd name="T57" fmla="*/ 273 h 284"/>
                <a:gd name="T58" fmla="*/ 116 w 190"/>
                <a:gd name="T59" fmla="*/ 275 h 284"/>
                <a:gd name="T60" fmla="*/ 127 w 190"/>
                <a:gd name="T61" fmla="*/ 281 h 284"/>
                <a:gd name="T62" fmla="*/ 137 w 190"/>
                <a:gd name="T63" fmla="*/ 284 h 284"/>
                <a:gd name="T64" fmla="*/ 146 w 190"/>
                <a:gd name="T65" fmla="*/ 281 h 284"/>
                <a:gd name="T66" fmla="*/ 154 w 190"/>
                <a:gd name="T67" fmla="*/ 279 h 284"/>
                <a:gd name="T68" fmla="*/ 163 w 190"/>
                <a:gd name="T69" fmla="*/ 275 h 284"/>
                <a:gd name="T70" fmla="*/ 173 w 190"/>
                <a:gd name="T71" fmla="*/ 269 h 284"/>
                <a:gd name="T72" fmla="*/ 182 w 190"/>
                <a:gd name="T73" fmla="*/ 260 h 284"/>
                <a:gd name="T74" fmla="*/ 190 w 190"/>
                <a:gd name="T75" fmla="*/ 250 h 284"/>
                <a:gd name="T76" fmla="*/ 169 w 190"/>
                <a:gd name="T77" fmla="*/ 245 h 284"/>
                <a:gd name="T78" fmla="*/ 161 w 190"/>
                <a:gd name="T79" fmla="*/ 243 h 284"/>
                <a:gd name="T80" fmla="*/ 161 w 190"/>
                <a:gd name="T81" fmla="*/ 241 h 284"/>
                <a:gd name="T82" fmla="*/ 156 w 190"/>
                <a:gd name="T83" fmla="*/ 231 h 284"/>
                <a:gd name="T84" fmla="*/ 154 w 190"/>
                <a:gd name="T85" fmla="*/ 224 h 284"/>
                <a:gd name="T86" fmla="*/ 154 w 190"/>
                <a:gd name="T87" fmla="*/ 216 h 284"/>
                <a:gd name="T88" fmla="*/ 154 w 190"/>
                <a:gd name="T89" fmla="*/ 201 h 284"/>
                <a:gd name="T90" fmla="*/ 154 w 190"/>
                <a:gd name="T91" fmla="*/ 184 h 284"/>
                <a:gd name="T92" fmla="*/ 154 w 190"/>
                <a:gd name="T93" fmla="*/ 91 h 284"/>
                <a:gd name="T94" fmla="*/ 154 w 190"/>
                <a:gd name="T95" fmla="*/ 85 h 284"/>
                <a:gd name="T96" fmla="*/ 154 w 190"/>
                <a:gd name="T97" fmla="*/ 70 h 284"/>
                <a:gd name="T98" fmla="*/ 152 w 190"/>
                <a:gd name="T99" fmla="*/ 57 h 284"/>
                <a:gd name="T100" fmla="*/ 152 w 190"/>
                <a:gd name="T101" fmla="*/ 47 h 284"/>
                <a:gd name="T102" fmla="*/ 150 w 190"/>
                <a:gd name="T103" fmla="*/ 40 h 284"/>
                <a:gd name="T104" fmla="*/ 148 w 190"/>
                <a:gd name="T105" fmla="*/ 36 h 284"/>
                <a:gd name="T106" fmla="*/ 142 w 190"/>
                <a:gd name="T107" fmla="*/ 25 h 284"/>
                <a:gd name="T108" fmla="*/ 133 w 190"/>
                <a:gd name="T109" fmla="*/ 19 h 284"/>
                <a:gd name="T110" fmla="*/ 123 w 190"/>
                <a:gd name="T111" fmla="*/ 11 h 284"/>
                <a:gd name="T112" fmla="*/ 112 w 190"/>
                <a:gd name="T113" fmla="*/ 6 h 284"/>
                <a:gd name="T114" fmla="*/ 101 w 190"/>
                <a:gd name="T115" fmla="*/ 4 h 284"/>
                <a:gd name="T116" fmla="*/ 91 w 190"/>
                <a:gd name="T117" fmla="*/ 2 h 284"/>
                <a:gd name="T118" fmla="*/ 78 w 190"/>
                <a:gd name="T119" fmla="*/ 0 h 284"/>
                <a:gd name="T120" fmla="*/ 65 w 190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4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0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2"/>
                  </a:lnTo>
                  <a:lnTo>
                    <a:pt x="97" y="38"/>
                  </a:lnTo>
                  <a:lnTo>
                    <a:pt x="101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4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9"/>
                  </a:lnTo>
                  <a:lnTo>
                    <a:pt x="182" y="260"/>
                  </a:lnTo>
                  <a:lnTo>
                    <a:pt x="190" y="250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1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5"/>
                  </a:lnTo>
                  <a:lnTo>
                    <a:pt x="154" y="70"/>
                  </a:lnTo>
                  <a:lnTo>
                    <a:pt x="152" y="57"/>
                  </a:lnTo>
                  <a:lnTo>
                    <a:pt x="152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8" name="Freeform 355">
              <a:extLst>
                <a:ext uri="{FF2B5EF4-FFF2-40B4-BE49-F238E27FC236}">
                  <a16:creationId xmlns:a16="http://schemas.microsoft.com/office/drawing/2014/main" id="{1F7226AE-23DD-2343-BFFB-377CC6ACEB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4025" y="3149600"/>
              <a:ext cx="942975" cy="377825"/>
            </a:xfrm>
            <a:custGeom>
              <a:avLst/>
              <a:gdLst>
                <a:gd name="T0" fmla="*/ 0 w 3071"/>
                <a:gd name="T1" fmla="*/ 0 h 1227"/>
                <a:gd name="T2" fmla="*/ 0 w 3071"/>
                <a:gd name="T3" fmla="*/ 1227 h 1227"/>
                <a:gd name="T4" fmla="*/ 3071 w 3071"/>
                <a:gd name="T5" fmla="*/ 0 h 1227"/>
                <a:gd name="T6" fmla="*/ 3071 w 3071"/>
                <a:gd name="T7" fmla="*/ 1227 h 1227"/>
                <a:gd name="T8" fmla="*/ 309 w 3071"/>
                <a:gd name="T9" fmla="*/ 1022 h 1227"/>
                <a:gd name="T10" fmla="*/ 2764 w 3071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7">
                  <a:moveTo>
                    <a:pt x="0" y="0"/>
                  </a:moveTo>
                  <a:lnTo>
                    <a:pt x="0" y="1227"/>
                  </a:lnTo>
                  <a:moveTo>
                    <a:pt x="3071" y="0"/>
                  </a:moveTo>
                  <a:lnTo>
                    <a:pt x="3071" y="1227"/>
                  </a:lnTo>
                  <a:moveTo>
                    <a:pt x="309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9" name="Freeform 356">
              <a:extLst>
                <a:ext uri="{FF2B5EF4-FFF2-40B4-BE49-F238E27FC236}">
                  <a16:creationId xmlns:a16="http://schemas.microsoft.com/office/drawing/2014/main" id="{C002A4F7-E172-AF4D-B3DD-A087F7D8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5" y="3448050"/>
              <a:ext cx="95250" cy="33338"/>
            </a:xfrm>
            <a:custGeom>
              <a:avLst/>
              <a:gdLst>
                <a:gd name="T0" fmla="*/ 309 w 309"/>
                <a:gd name="T1" fmla="*/ 0 h 104"/>
                <a:gd name="T2" fmla="*/ 309 w 309"/>
                <a:gd name="T3" fmla="*/ 104 h 104"/>
                <a:gd name="T4" fmla="*/ 0 w 309"/>
                <a:gd name="T5" fmla="*/ 51 h 104"/>
                <a:gd name="T6" fmla="*/ 309 w 309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104">
                  <a:moveTo>
                    <a:pt x="309" y="0"/>
                  </a:moveTo>
                  <a:lnTo>
                    <a:pt x="309" y="104"/>
                  </a:lnTo>
                  <a:lnTo>
                    <a:pt x="0" y="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0" name="Freeform 357">
              <a:extLst>
                <a:ext uri="{FF2B5EF4-FFF2-40B4-BE49-F238E27FC236}">
                  <a16:creationId xmlns:a16="http://schemas.microsoft.com/office/drawing/2014/main" id="{379EF0C9-1F77-0240-BC17-0D164D42D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1" name="Freeform 358">
              <a:extLst>
                <a:ext uri="{FF2B5EF4-FFF2-40B4-BE49-F238E27FC236}">
                  <a16:creationId xmlns:a16="http://schemas.microsoft.com/office/drawing/2014/main" id="{A2F91FA4-EE3D-7F45-AC47-19FA0231C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98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7 w 59"/>
                <a:gd name="T3" fmla="*/ 6 h 14"/>
                <a:gd name="T4" fmla="*/ 19 w 59"/>
                <a:gd name="T5" fmla="*/ 10 h 14"/>
                <a:gd name="T6" fmla="*/ 8 w 59"/>
                <a:gd name="T7" fmla="*/ 12 h 14"/>
                <a:gd name="T8" fmla="*/ 0 w 59"/>
                <a:gd name="T9" fmla="*/ 14 h 14"/>
                <a:gd name="T10" fmla="*/ 44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2"/>
                  </a:lnTo>
                  <a:lnTo>
                    <a:pt x="0" y="14"/>
                  </a:lnTo>
                  <a:lnTo>
                    <a:pt x="44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2" name="Freeform 359">
              <a:extLst>
                <a:ext uri="{FF2B5EF4-FFF2-40B4-BE49-F238E27FC236}">
                  <a16:creationId xmlns:a16="http://schemas.microsoft.com/office/drawing/2014/main" id="{A297C725-AD1F-4E4B-A62F-147E327CA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3636963"/>
              <a:ext cx="9525" cy="7938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8 h 27"/>
                <a:gd name="T4" fmla="*/ 14 w 31"/>
                <a:gd name="T5" fmla="*/ 17 h 27"/>
                <a:gd name="T6" fmla="*/ 8 w 31"/>
                <a:gd name="T7" fmla="*/ 21 h 27"/>
                <a:gd name="T8" fmla="*/ 0 w 31"/>
                <a:gd name="T9" fmla="*/ 23 h 27"/>
                <a:gd name="T10" fmla="*/ 21 w 31"/>
                <a:gd name="T11" fmla="*/ 27 h 27"/>
                <a:gd name="T12" fmla="*/ 31 w 31"/>
                <a:gd name="T13" fmla="*/ 17 h 27"/>
                <a:gd name="T14" fmla="*/ 31 w 3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8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3" name="Freeform 360">
              <a:extLst>
                <a:ext uri="{FF2B5EF4-FFF2-40B4-BE49-F238E27FC236}">
                  <a16:creationId xmlns:a16="http://schemas.microsoft.com/office/drawing/2014/main" id="{B2E07950-DD79-C84B-8121-B935DC8FC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7 w 150"/>
                <a:gd name="T3" fmla="*/ 4 h 169"/>
                <a:gd name="T4" fmla="*/ 84 w 150"/>
                <a:gd name="T5" fmla="*/ 10 h 169"/>
                <a:gd name="T6" fmla="*/ 76 w 150"/>
                <a:gd name="T7" fmla="*/ 15 h 169"/>
                <a:gd name="T8" fmla="*/ 65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2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8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6 w 150"/>
                <a:gd name="T35" fmla="*/ 131 h 169"/>
                <a:gd name="T36" fmla="*/ 10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3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7 w 150"/>
                <a:gd name="T55" fmla="*/ 161 h 169"/>
                <a:gd name="T56" fmla="*/ 99 w 150"/>
                <a:gd name="T57" fmla="*/ 161 h 169"/>
                <a:gd name="T58" fmla="*/ 106 w 150"/>
                <a:gd name="T59" fmla="*/ 157 h 169"/>
                <a:gd name="T60" fmla="*/ 114 w 150"/>
                <a:gd name="T61" fmla="*/ 152 h 169"/>
                <a:gd name="T62" fmla="*/ 123 w 150"/>
                <a:gd name="T63" fmla="*/ 144 h 169"/>
                <a:gd name="T64" fmla="*/ 135 w 150"/>
                <a:gd name="T65" fmla="*/ 135 h 169"/>
                <a:gd name="T66" fmla="*/ 91 w 150"/>
                <a:gd name="T67" fmla="*/ 135 h 169"/>
                <a:gd name="T68" fmla="*/ 82 w 150"/>
                <a:gd name="T69" fmla="*/ 133 h 169"/>
                <a:gd name="T70" fmla="*/ 72 w 150"/>
                <a:gd name="T71" fmla="*/ 129 h 169"/>
                <a:gd name="T72" fmla="*/ 63 w 150"/>
                <a:gd name="T73" fmla="*/ 121 h 169"/>
                <a:gd name="T74" fmla="*/ 61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3 w 150"/>
                <a:gd name="T89" fmla="*/ 49 h 169"/>
                <a:gd name="T90" fmla="*/ 72 w 150"/>
                <a:gd name="T91" fmla="*/ 42 h 169"/>
                <a:gd name="T92" fmla="*/ 80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1 w 150"/>
                <a:gd name="T99" fmla="*/ 23 h 169"/>
                <a:gd name="T100" fmla="*/ 110 w 150"/>
                <a:gd name="T101" fmla="*/ 19 h 169"/>
                <a:gd name="T102" fmla="*/ 120 w 150"/>
                <a:gd name="T103" fmla="*/ 15 h 169"/>
                <a:gd name="T104" fmla="*/ 135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7" y="4"/>
                  </a:lnTo>
                  <a:lnTo>
                    <a:pt x="84" y="10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2"/>
                  </a:lnTo>
                  <a:lnTo>
                    <a:pt x="123" y="144"/>
                  </a:lnTo>
                  <a:lnTo>
                    <a:pt x="135" y="135"/>
                  </a:lnTo>
                  <a:lnTo>
                    <a:pt x="91" y="135"/>
                  </a:lnTo>
                  <a:lnTo>
                    <a:pt x="82" y="133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2"/>
                  </a:lnTo>
                  <a:lnTo>
                    <a:pt x="80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1" y="23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4" name="Freeform 361">
              <a:extLst>
                <a:ext uri="{FF2B5EF4-FFF2-40B4-BE49-F238E27FC236}">
                  <a16:creationId xmlns:a16="http://schemas.microsoft.com/office/drawing/2014/main" id="{3A889601-BEA5-4748-8DD9-0BA68E7B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88" y="3573463"/>
              <a:ext cx="28575" cy="23813"/>
            </a:xfrm>
            <a:custGeom>
              <a:avLst/>
              <a:gdLst>
                <a:gd name="T0" fmla="*/ 34 w 89"/>
                <a:gd name="T1" fmla="*/ 0 h 81"/>
                <a:gd name="T2" fmla="*/ 26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5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7 w 89"/>
                <a:gd name="T17" fmla="*/ 75 h 81"/>
                <a:gd name="T18" fmla="*/ 13 w 89"/>
                <a:gd name="T19" fmla="*/ 79 h 81"/>
                <a:gd name="T20" fmla="*/ 26 w 89"/>
                <a:gd name="T21" fmla="*/ 81 h 81"/>
                <a:gd name="T22" fmla="*/ 34 w 89"/>
                <a:gd name="T23" fmla="*/ 81 h 81"/>
                <a:gd name="T24" fmla="*/ 43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2 w 89"/>
                <a:gd name="T37" fmla="*/ 13 h 81"/>
                <a:gd name="T38" fmla="*/ 68 w 89"/>
                <a:gd name="T39" fmla="*/ 9 h 81"/>
                <a:gd name="T40" fmla="*/ 79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6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5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7" y="75"/>
                  </a:lnTo>
                  <a:lnTo>
                    <a:pt x="13" y="79"/>
                  </a:lnTo>
                  <a:lnTo>
                    <a:pt x="26" y="81"/>
                  </a:lnTo>
                  <a:lnTo>
                    <a:pt x="34" y="81"/>
                  </a:lnTo>
                  <a:lnTo>
                    <a:pt x="43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2" y="13"/>
                  </a:lnTo>
                  <a:lnTo>
                    <a:pt x="68" y="9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5" name="Freeform 362">
              <a:extLst>
                <a:ext uri="{FF2B5EF4-FFF2-40B4-BE49-F238E27FC236}">
                  <a16:creationId xmlns:a16="http://schemas.microsoft.com/office/drawing/2014/main" id="{74422200-AC75-4440-8041-CADA57C2F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3568700"/>
              <a:ext cx="58738" cy="87313"/>
            </a:xfrm>
            <a:custGeom>
              <a:avLst/>
              <a:gdLst>
                <a:gd name="T0" fmla="*/ 66 w 191"/>
                <a:gd name="T1" fmla="*/ 0 h 283"/>
                <a:gd name="T2" fmla="*/ 57 w 191"/>
                <a:gd name="T3" fmla="*/ 0 h 283"/>
                <a:gd name="T4" fmla="*/ 45 w 191"/>
                <a:gd name="T5" fmla="*/ 0 h 283"/>
                <a:gd name="T6" fmla="*/ 32 w 191"/>
                <a:gd name="T7" fmla="*/ 2 h 283"/>
                <a:gd name="T8" fmla="*/ 21 w 191"/>
                <a:gd name="T9" fmla="*/ 6 h 283"/>
                <a:gd name="T10" fmla="*/ 11 w 191"/>
                <a:gd name="T11" fmla="*/ 10 h 283"/>
                <a:gd name="T12" fmla="*/ 0 w 191"/>
                <a:gd name="T13" fmla="*/ 14 h 283"/>
                <a:gd name="T14" fmla="*/ 55 w 191"/>
                <a:gd name="T15" fmla="*/ 17 h 283"/>
                <a:gd name="T16" fmla="*/ 64 w 191"/>
                <a:gd name="T17" fmla="*/ 17 h 283"/>
                <a:gd name="T18" fmla="*/ 76 w 191"/>
                <a:gd name="T19" fmla="*/ 21 h 283"/>
                <a:gd name="T20" fmla="*/ 85 w 191"/>
                <a:gd name="T21" fmla="*/ 25 h 283"/>
                <a:gd name="T22" fmla="*/ 93 w 191"/>
                <a:gd name="T23" fmla="*/ 31 h 283"/>
                <a:gd name="T24" fmla="*/ 98 w 191"/>
                <a:gd name="T25" fmla="*/ 38 h 283"/>
                <a:gd name="T26" fmla="*/ 102 w 191"/>
                <a:gd name="T27" fmla="*/ 48 h 283"/>
                <a:gd name="T28" fmla="*/ 104 w 191"/>
                <a:gd name="T29" fmla="*/ 59 h 283"/>
                <a:gd name="T30" fmla="*/ 106 w 191"/>
                <a:gd name="T31" fmla="*/ 72 h 283"/>
                <a:gd name="T32" fmla="*/ 106 w 191"/>
                <a:gd name="T33" fmla="*/ 89 h 283"/>
                <a:gd name="T34" fmla="*/ 106 w 191"/>
                <a:gd name="T35" fmla="*/ 99 h 283"/>
                <a:gd name="T36" fmla="*/ 91 w 191"/>
                <a:gd name="T37" fmla="*/ 103 h 283"/>
                <a:gd name="T38" fmla="*/ 76 w 191"/>
                <a:gd name="T39" fmla="*/ 110 h 283"/>
                <a:gd name="T40" fmla="*/ 64 w 191"/>
                <a:gd name="T41" fmla="*/ 114 h 283"/>
                <a:gd name="T42" fmla="*/ 106 w 191"/>
                <a:gd name="T43" fmla="*/ 116 h 283"/>
                <a:gd name="T44" fmla="*/ 106 w 191"/>
                <a:gd name="T45" fmla="*/ 220 h 283"/>
                <a:gd name="T46" fmla="*/ 98 w 191"/>
                <a:gd name="T47" fmla="*/ 226 h 283"/>
                <a:gd name="T48" fmla="*/ 87 w 191"/>
                <a:gd name="T49" fmla="*/ 235 h 283"/>
                <a:gd name="T50" fmla="*/ 106 w 191"/>
                <a:gd name="T51" fmla="*/ 239 h 283"/>
                <a:gd name="T52" fmla="*/ 108 w 191"/>
                <a:gd name="T53" fmla="*/ 254 h 283"/>
                <a:gd name="T54" fmla="*/ 110 w 191"/>
                <a:gd name="T55" fmla="*/ 264 h 283"/>
                <a:gd name="T56" fmla="*/ 114 w 191"/>
                <a:gd name="T57" fmla="*/ 273 h 283"/>
                <a:gd name="T58" fmla="*/ 117 w 191"/>
                <a:gd name="T59" fmla="*/ 275 h 283"/>
                <a:gd name="T60" fmla="*/ 127 w 191"/>
                <a:gd name="T61" fmla="*/ 281 h 283"/>
                <a:gd name="T62" fmla="*/ 138 w 191"/>
                <a:gd name="T63" fmla="*/ 283 h 283"/>
                <a:gd name="T64" fmla="*/ 146 w 191"/>
                <a:gd name="T65" fmla="*/ 281 h 283"/>
                <a:gd name="T66" fmla="*/ 155 w 191"/>
                <a:gd name="T67" fmla="*/ 279 h 283"/>
                <a:gd name="T68" fmla="*/ 163 w 191"/>
                <a:gd name="T69" fmla="*/ 275 h 283"/>
                <a:gd name="T70" fmla="*/ 174 w 191"/>
                <a:gd name="T71" fmla="*/ 268 h 283"/>
                <a:gd name="T72" fmla="*/ 182 w 191"/>
                <a:gd name="T73" fmla="*/ 260 h 283"/>
                <a:gd name="T74" fmla="*/ 191 w 191"/>
                <a:gd name="T75" fmla="*/ 249 h 283"/>
                <a:gd name="T76" fmla="*/ 170 w 191"/>
                <a:gd name="T77" fmla="*/ 245 h 283"/>
                <a:gd name="T78" fmla="*/ 161 w 191"/>
                <a:gd name="T79" fmla="*/ 243 h 283"/>
                <a:gd name="T80" fmla="*/ 161 w 191"/>
                <a:gd name="T81" fmla="*/ 241 h 283"/>
                <a:gd name="T82" fmla="*/ 157 w 191"/>
                <a:gd name="T83" fmla="*/ 230 h 283"/>
                <a:gd name="T84" fmla="*/ 155 w 191"/>
                <a:gd name="T85" fmla="*/ 224 h 283"/>
                <a:gd name="T86" fmla="*/ 155 w 191"/>
                <a:gd name="T87" fmla="*/ 216 h 283"/>
                <a:gd name="T88" fmla="*/ 155 w 191"/>
                <a:gd name="T89" fmla="*/ 201 h 283"/>
                <a:gd name="T90" fmla="*/ 155 w 191"/>
                <a:gd name="T91" fmla="*/ 184 h 283"/>
                <a:gd name="T92" fmla="*/ 155 w 191"/>
                <a:gd name="T93" fmla="*/ 91 h 283"/>
                <a:gd name="T94" fmla="*/ 155 w 191"/>
                <a:gd name="T95" fmla="*/ 84 h 283"/>
                <a:gd name="T96" fmla="*/ 155 w 191"/>
                <a:gd name="T97" fmla="*/ 69 h 283"/>
                <a:gd name="T98" fmla="*/ 153 w 191"/>
                <a:gd name="T99" fmla="*/ 57 h 283"/>
                <a:gd name="T100" fmla="*/ 153 w 191"/>
                <a:gd name="T101" fmla="*/ 46 h 283"/>
                <a:gd name="T102" fmla="*/ 150 w 191"/>
                <a:gd name="T103" fmla="*/ 40 h 283"/>
                <a:gd name="T104" fmla="*/ 148 w 191"/>
                <a:gd name="T105" fmla="*/ 36 h 283"/>
                <a:gd name="T106" fmla="*/ 142 w 191"/>
                <a:gd name="T107" fmla="*/ 25 h 283"/>
                <a:gd name="T108" fmla="*/ 134 w 191"/>
                <a:gd name="T109" fmla="*/ 19 h 283"/>
                <a:gd name="T110" fmla="*/ 123 w 191"/>
                <a:gd name="T111" fmla="*/ 10 h 283"/>
                <a:gd name="T112" fmla="*/ 112 w 191"/>
                <a:gd name="T113" fmla="*/ 6 h 283"/>
                <a:gd name="T114" fmla="*/ 102 w 191"/>
                <a:gd name="T115" fmla="*/ 4 h 283"/>
                <a:gd name="T116" fmla="*/ 91 w 191"/>
                <a:gd name="T117" fmla="*/ 2 h 283"/>
                <a:gd name="T118" fmla="*/ 79 w 191"/>
                <a:gd name="T119" fmla="*/ 0 h 283"/>
                <a:gd name="T120" fmla="*/ 66 w 191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3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8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8"/>
                  </a:lnTo>
                  <a:lnTo>
                    <a:pt x="182" y="260"/>
                  </a:lnTo>
                  <a:lnTo>
                    <a:pt x="191" y="249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4"/>
                  </a:lnTo>
                  <a:lnTo>
                    <a:pt x="155" y="69"/>
                  </a:lnTo>
                  <a:lnTo>
                    <a:pt x="153" y="57"/>
                  </a:lnTo>
                  <a:lnTo>
                    <a:pt x="153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6" name="Freeform 363">
              <a:extLst>
                <a:ext uri="{FF2B5EF4-FFF2-40B4-BE49-F238E27FC236}">
                  <a16:creationId xmlns:a16="http://schemas.microsoft.com/office/drawing/2014/main" id="{72DFD6F5-1BC4-A84D-8C87-6953CF202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0538" y="3135313"/>
              <a:ext cx="1887538" cy="377825"/>
            </a:xfrm>
            <a:custGeom>
              <a:avLst/>
              <a:gdLst>
                <a:gd name="T0" fmla="*/ 0 w 6142"/>
                <a:gd name="T1" fmla="*/ 0 h 1228"/>
                <a:gd name="T2" fmla="*/ 0 w 6142"/>
                <a:gd name="T3" fmla="*/ 1228 h 1228"/>
                <a:gd name="T4" fmla="*/ 6142 w 6142"/>
                <a:gd name="T5" fmla="*/ 0 h 1228"/>
                <a:gd name="T6" fmla="*/ 6142 w 6142"/>
                <a:gd name="T7" fmla="*/ 1228 h 1228"/>
                <a:gd name="T8" fmla="*/ 307 w 6142"/>
                <a:gd name="T9" fmla="*/ 1022 h 1228"/>
                <a:gd name="T10" fmla="*/ 5835 w 6142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2" h="1228">
                  <a:moveTo>
                    <a:pt x="0" y="0"/>
                  </a:moveTo>
                  <a:lnTo>
                    <a:pt x="0" y="1228"/>
                  </a:lnTo>
                  <a:moveTo>
                    <a:pt x="6142" y="0"/>
                  </a:moveTo>
                  <a:lnTo>
                    <a:pt x="6142" y="1228"/>
                  </a:lnTo>
                  <a:moveTo>
                    <a:pt x="307" y="1022"/>
                  </a:moveTo>
                  <a:lnTo>
                    <a:pt x="583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7" name="Freeform 364">
              <a:extLst>
                <a:ext uri="{FF2B5EF4-FFF2-40B4-BE49-F238E27FC236}">
                  <a16:creationId xmlns:a16="http://schemas.microsoft.com/office/drawing/2014/main" id="{B7E87BA4-2546-D045-AFCB-FDB74BA02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3435350"/>
              <a:ext cx="95250" cy="30163"/>
            </a:xfrm>
            <a:custGeom>
              <a:avLst/>
              <a:gdLst>
                <a:gd name="T0" fmla="*/ 307 w 307"/>
                <a:gd name="T1" fmla="*/ 0 h 101"/>
                <a:gd name="T2" fmla="*/ 307 w 307"/>
                <a:gd name="T3" fmla="*/ 101 h 101"/>
                <a:gd name="T4" fmla="*/ 0 w 307"/>
                <a:gd name="T5" fmla="*/ 50 h 101"/>
                <a:gd name="T6" fmla="*/ 307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307" y="0"/>
                  </a:moveTo>
                  <a:lnTo>
                    <a:pt x="307" y="101"/>
                  </a:lnTo>
                  <a:lnTo>
                    <a:pt x="0" y="5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8" name="Freeform 365">
              <a:extLst>
                <a:ext uri="{FF2B5EF4-FFF2-40B4-BE49-F238E27FC236}">
                  <a16:creationId xmlns:a16="http://schemas.microsoft.com/office/drawing/2014/main" id="{F2B214B3-0F9E-344F-931C-82516665E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5" y="3435350"/>
              <a:ext cx="95250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9" name="Freeform 366">
              <a:extLst>
                <a:ext uri="{FF2B5EF4-FFF2-40B4-BE49-F238E27FC236}">
                  <a16:creationId xmlns:a16="http://schemas.microsoft.com/office/drawing/2014/main" id="{F055ED68-AA91-2D48-B479-9DA9EB5A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3614738"/>
              <a:ext cx="80963" cy="23813"/>
            </a:xfrm>
            <a:custGeom>
              <a:avLst/>
              <a:gdLst>
                <a:gd name="T0" fmla="*/ 264 w 264"/>
                <a:gd name="T1" fmla="*/ 0 h 76"/>
                <a:gd name="T2" fmla="*/ 254 w 264"/>
                <a:gd name="T3" fmla="*/ 0 h 76"/>
                <a:gd name="T4" fmla="*/ 252 w 264"/>
                <a:gd name="T5" fmla="*/ 2 h 76"/>
                <a:gd name="T6" fmla="*/ 243 w 264"/>
                <a:gd name="T7" fmla="*/ 13 h 76"/>
                <a:gd name="T8" fmla="*/ 235 w 264"/>
                <a:gd name="T9" fmla="*/ 19 h 76"/>
                <a:gd name="T10" fmla="*/ 235 w 264"/>
                <a:gd name="T11" fmla="*/ 21 h 76"/>
                <a:gd name="T12" fmla="*/ 224 w 264"/>
                <a:gd name="T13" fmla="*/ 25 h 76"/>
                <a:gd name="T14" fmla="*/ 211 w 264"/>
                <a:gd name="T15" fmla="*/ 30 h 76"/>
                <a:gd name="T16" fmla="*/ 205 w 264"/>
                <a:gd name="T17" fmla="*/ 30 h 76"/>
                <a:gd name="T18" fmla="*/ 197 w 264"/>
                <a:gd name="T19" fmla="*/ 32 h 76"/>
                <a:gd name="T20" fmla="*/ 182 w 264"/>
                <a:gd name="T21" fmla="*/ 32 h 76"/>
                <a:gd name="T22" fmla="*/ 167 w 264"/>
                <a:gd name="T23" fmla="*/ 32 h 76"/>
                <a:gd name="T24" fmla="*/ 63 w 264"/>
                <a:gd name="T25" fmla="*/ 32 h 76"/>
                <a:gd name="T26" fmla="*/ 34 w 264"/>
                <a:gd name="T27" fmla="*/ 34 h 76"/>
                <a:gd name="T28" fmla="*/ 23 w 264"/>
                <a:gd name="T29" fmla="*/ 44 h 76"/>
                <a:gd name="T30" fmla="*/ 12 w 264"/>
                <a:gd name="T31" fmla="*/ 55 h 76"/>
                <a:gd name="T32" fmla="*/ 0 w 264"/>
                <a:gd name="T33" fmla="*/ 66 h 76"/>
                <a:gd name="T34" fmla="*/ 0 w 264"/>
                <a:gd name="T35" fmla="*/ 76 h 76"/>
                <a:gd name="T36" fmla="*/ 235 w 264"/>
                <a:gd name="T37" fmla="*/ 76 h 76"/>
                <a:gd name="T38" fmla="*/ 264 w 264"/>
                <a:gd name="T3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4" h="76">
                  <a:moveTo>
                    <a:pt x="264" y="0"/>
                  </a:moveTo>
                  <a:lnTo>
                    <a:pt x="254" y="0"/>
                  </a:lnTo>
                  <a:lnTo>
                    <a:pt x="252" y="2"/>
                  </a:lnTo>
                  <a:lnTo>
                    <a:pt x="243" y="13"/>
                  </a:lnTo>
                  <a:lnTo>
                    <a:pt x="235" y="19"/>
                  </a:lnTo>
                  <a:lnTo>
                    <a:pt x="235" y="21"/>
                  </a:lnTo>
                  <a:lnTo>
                    <a:pt x="224" y="25"/>
                  </a:lnTo>
                  <a:lnTo>
                    <a:pt x="211" y="30"/>
                  </a:lnTo>
                  <a:lnTo>
                    <a:pt x="205" y="30"/>
                  </a:lnTo>
                  <a:lnTo>
                    <a:pt x="197" y="32"/>
                  </a:lnTo>
                  <a:lnTo>
                    <a:pt x="182" y="32"/>
                  </a:lnTo>
                  <a:lnTo>
                    <a:pt x="167" y="32"/>
                  </a:lnTo>
                  <a:lnTo>
                    <a:pt x="63" y="32"/>
                  </a:lnTo>
                  <a:lnTo>
                    <a:pt x="34" y="34"/>
                  </a:lnTo>
                  <a:lnTo>
                    <a:pt x="23" y="44"/>
                  </a:lnTo>
                  <a:lnTo>
                    <a:pt x="12" y="55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235" y="7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0" name="Freeform 367">
              <a:extLst>
                <a:ext uri="{FF2B5EF4-FFF2-40B4-BE49-F238E27FC236}">
                  <a16:creationId xmlns:a16="http://schemas.microsoft.com/office/drawing/2014/main" id="{1B6C1A28-F0D8-9B43-AAC8-D5EC8733D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3527425"/>
              <a:ext cx="30163" cy="20638"/>
            </a:xfrm>
            <a:custGeom>
              <a:avLst/>
              <a:gdLst>
                <a:gd name="T0" fmla="*/ 24 w 98"/>
                <a:gd name="T1" fmla="*/ 0 h 68"/>
                <a:gd name="T2" fmla="*/ 17 w 98"/>
                <a:gd name="T3" fmla="*/ 9 h 68"/>
                <a:gd name="T4" fmla="*/ 13 w 98"/>
                <a:gd name="T5" fmla="*/ 19 h 68"/>
                <a:gd name="T6" fmla="*/ 9 w 98"/>
                <a:gd name="T7" fmla="*/ 30 h 68"/>
                <a:gd name="T8" fmla="*/ 5 w 98"/>
                <a:gd name="T9" fmla="*/ 43 h 68"/>
                <a:gd name="T10" fmla="*/ 3 w 98"/>
                <a:gd name="T11" fmla="*/ 53 h 68"/>
                <a:gd name="T12" fmla="*/ 0 w 98"/>
                <a:gd name="T13" fmla="*/ 68 h 68"/>
                <a:gd name="T14" fmla="*/ 11 w 98"/>
                <a:gd name="T15" fmla="*/ 68 h 68"/>
                <a:gd name="T16" fmla="*/ 11 w 98"/>
                <a:gd name="T17" fmla="*/ 64 h 68"/>
                <a:gd name="T18" fmla="*/ 17 w 98"/>
                <a:gd name="T19" fmla="*/ 53 h 68"/>
                <a:gd name="T20" fmla="*/ 22 w 98"/>
                <a:gd name="T21" fmla="*/ 43 h 68"/>
                <a:gd name="T22" fmla="*/ 30 w 98"/>
                <a:gd name="T23" fmla="*/ 32 h 68"/>
                <a:gd name="T24" fmla="*/ 36 w 98"/>
                <a:gd name="T25" fmla="*/ 24 h 68"/>
                <a:gd name="T26" fmla="*/ 45 w 98"/>
                <a:gd name="T27" fmla="*/ 17 h 68"/>
                <a:gd name="T28" fmla="*/ 53 w 98"/>
                <a:gd name="T29" fmla="*/ 11 h 68"/>
                <a:gd name="T30" fmla="*/ 64 w 98"/>
                <a:gd name="T31" fmla="*/ 7 h 68"/>
                <a:gd name="T32" fmla="*/ 75 w 98"/>
                <a:gd name="T33" fmla="*/ 2 h 68"/>
                <a:gd name="T34" fmla="*/ 85 w 98"/>
                <a:gd name="T35" fmla="*/ 0 h 68"/>
                <a:gd name="T36" fmla="*/ 98 w 98"/>
                <a:gd name="T37" fmla="*/ 0 h 68"/>
                <a:gd name="T38" fmla="*/ 24 w 98"/>
                <a:gd name="T3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68">
                  <a:moveTo>
                    <a:pt x="24" y="0"/>
                  </a:moveTo>
                  <a:lnTo>
                    <a:pt x="17" y="9"/>
                  </a:lnTo>
                  <a:lnTo>
                    <a:pt x="13" y="19"/>
                  </a:lnTo>
                  <a:lnTo>
                    <a:pt x="9" y="30"/>
                  </a:lnTo>
                  <a:lnTo>
                    <a:pt x="5" y="43"/>
                  </a:lnTo>
                  <a:lnTo>
                    <a:pt x="3" y="53"/>
                  </a:lnTo>
                  <a:lnTo>
                    <a:pt x="0" y="68"/>
                  </a:lnTo>
                  <a:lnTo>
                    <a:pt x="11" y="68"/>
                  </a:lnTo>
                  <a:lnTo>
                    <a:pt x="11" y="64"/>
                  </a:lnTo>
                  <a:lnTo>
                    <a:pt x="17" y="53"/>
                  </a:lnTo>
                  <a:lnTo>
                    <a:pt x="22" y="43"/>
                  </a:lnTo>
                  <a:lnTo>
                    <a:pt x="30" y="32"/>
                  </a:lnTo>
                  <a:lnTo>
                    <a:pt x="36" y="24"/>
                  </a:lnTo>
                  <a:lnTo>
                    <a:pt x="45" y="17"/>
                  </a:lnTo>
                  <a:lnTo>
                    <a:pt x="53" y="11"/>
                  </a:lnTo>
                  <a:lnTo>
                    <a:pt x="64" y="7"/>
                  </a:lnTo>
                  <a:lnTo>
                    <a:pt x="75" y="2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1" name="Freeform 368">
              <a:extLst>
                <a:ext uri="{FF2B5EF4-FFF2-40B4-BE49-F238E27FC236}">
                  <a16:creationId xmlns:a16="http://schemas.microsoft.com/office/drawing/2014/main" id="{FB46D5F4-50B8-9442-87F4-015B16145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3513138"/>
              <a:ext cx="63500" cy="112713"/>
            </a:xfrm>
            <a:custGeom>
              <a:avLst/>
              <a:gdLst>
                <a:gd name="T0" fmla="*/ 91 w 205"/>
                <a:gd name="T1" fmla="*/ 0 h 366"/>
                <a:gd name="T2" fmla="*/ 65 w 205"/>
                <a:gd name="T3" fmla="*/ 4 h 366"/>
                <a:gd name="T4" fmla="*/ 44 w 205"/>
                <a:gd name="T5" fmla="*/ 10 h 366"/>
                <a:gd name="T6" fmla="*/ 25 w 205"/>
                <a:gd name="T7" fmla="*/ 23 h 366"/>
                <a:gd name="T8" fmla="*/ 8 w 205"/>
                <a:gd name="T9" fmla="*/ 38 h 366"/>
                <a:gd name="T10" fmla="*/ 76 w 205"/>
                <a:gd name="T11" fmla="*/ 46 h 366"/>
                <a:gd name="T12" fmla="*/ 93 w 205"/>
                <a:gd name="T13" fmla="*/ 46 h 366"/>
                <a:gd name="T14" fmla="*/ 114 w 205"/>
                <a:gd name="T15" fmla="*/ 55 h 366"/>
                <a:gd name="T16" fmla="*/ 131 w 205"/>
                <a:gd name="T17" fmla="*/ 70 h 366"/>
                <a:gd name="T18" fmla="*/ 144 w 205"/>
                <a:gd name="T19" fmla="*/ 86 h 366"/>
                <a:gd name="T20" fmla="*/ 152 w 205"/>
                <a:gd name="T21" fmla="*/ 108 h 366"/>
                <a:gd name="T22" fmla="*/ 154 w 205"/>
                <a:gd name="T23" fmla="*/ 133 h 366"/>
                <a:gd name="T24" fmla="*/ 152 w 205"/>
                <a:gd name="T25" fmla="*/ 154 h 366"/>
                <a:gd name="T26" fmla="*/ 148 w 205"/>
                <a:gd name="T27" fmla="*/ 175 h 366"/>
                <a:gd name="T28" fmla="*/ 139 w 205"/>
                <a:gd name="T29" fmla="*/ 197 h 366"/>
                <a:gd name="T30" fmla="*/ 127 w 205"/>
                <a:gd name="T31" fmla="*/ 220 h 366"/>
                <a:gd name="T32" fmla="*/ 112 w 205"/>
                <a:gd name="T33" fmla="*/ 243 h 366"/>
                <a:gd name="T34" fmla="*/ 103 w 205"/>
                <a:gd name="T35" fmla="*/ 256 h 366"/>
                <a:gd name="T36" fmla="*/ 91 w 205"/>
                <a:gd name="T37" fmla="*/ 271 h 366"/>
                <a:gd name="T38" fmla="*/ 78 w 205"/>
                <a:gd name="T39" fmla="*/ 285 h 366"/>
                <a:gd name="T40" fmla="*/ 63 w 205"/>
                <a:gd name="T41" fmla="*/ 302 h 366"/>
                <a:gd name="T42" fmla="*/ 46 w 205"/>
                <a:gd name="T43" fmla="*/ 319 h 366"/>
                <a:gd name="T44" fmla="*/ 29 w 205"/>
                <a:gd name="T45" fmla="*/ 338 h 366"/>
                <a:gd name="T46" fmla="*/ 10 w 205"/>
                <a:gd name="T47" fmla="*/ 357 h 366"/>
                <a:gd name="T48" fmla="*/ 29 w 205"/>
                <a:gd name="T49" fmla="*/ 364 h 366"/>
                <a:gd name="T50" fmla="*/ 38 w 205"/>
                <a:gd name="T51" fmla="*/ 355 h 366"/>
                <a:gd name="T52" fmla="*/ 50 w 205"/>
                <a:gd name="T53" fmla="*/ 343 h 366"/>
                <a:gd name="T54" fmla="*/ 65 w 205"/>
                <a:gd name="T55" fmla="*/ 326 h 366"/>
                <a:gd name="T56" fmla="*/ 84 w 205"/>
                <a:gd name="T57" fmla="*/ 307 h 366"/>
                <a:gd name="T58" fmla="*/ 108 w 205"/>
                <a:gd name="T59" fmla="*/ 281 h 366"/>
                <a:gd name="T60" fmla="*/ 124 w 205"/>
                <a:gd name="T61" fmla="*/ 264 h 366"/>
                <a:gd name="T62" fmla="*/ 141 w 205"/>
                <a:gd name="T63" fmla="*/ 243 h 366"/>
                <a:gd name="T64" fmla="*/ 156 w 205"/>
                <a:gd name="T65" fmla="*/ 224 h 366"/>
                <a:gd name="T66" fmla="*/ 171 w 205"/>
                <a:gd name="T67" fmla="*/ 203 h 366"/>
                <a:gd name="T68" fmla="*/ 182 w 205"/>
                <a:gd name="T69" fmla="*/ 184 h 366"/>
                <a:gd name="T70" fmla="*/ 190 w 205"/>
                <a:gd name="T71" fmla="*/ 167 h 366"/>
                <a:gd name="T72" fmla="*/ 196 w 205"/>
                <a:gd name="T73" fmla="*/ 152 h 366"/>
                <a:gd name="T74" fmla="*/ 203 w 205"/>
                <a:gd name="T75" fmla="*/ 129 h 366"/>
                <a:gd name="T76" fmla="*/ 205 w 205"/>
                <a:gd name="T77" fmla="*/ 106 h 366"/>
                <a:gd name="T78" fmla="*/ 205 w 205"/>
                <a:gd name="T79" fmla="*/ 93 h 366"/>
                <a:gd name="T80" fmla="*/ 199 w 205"/>
                <a:gd name="T81" fmla="*/ 70 h 366"/>
                <a:gd name="T82" fmla="*/ 188 w 205"/>
                <a:gd name="T83" fmla="*/ 50 h 366"/>
                <a:gd name="T84" fmla="*/ 173 w 205"/>
                <a:gd name="T85" fmla="*/ 31 h 366"/>
                <a:gd name="T86" fmla="*/ 158 w 205"/>
                <a:gd name="T87" fmla="*/ 21 h 366"/>
                <a:gd name="T88" fmla="*/ 137 w 205"/>
                <a:gd name="T89" fmla="*/ 8 h 366"/>
                <a:gd name="T90" fmla="*/ 116 w 205"/>
                <a:gd name="T91" fmla="*/ 2 h 366"/>
                <a:gd name="T92" fmla="*/ 91 w 205"/>
                <a:gd name="T93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5" h="366">
                  <a:moveTo>
                    <a:pt x="91" y="0"/>
                  </a:moveTo>
                  <a:lnTo>
                    <a:pt x="91" y="0"/>
                  </a:lnTo>
                  <a:lnTo>
                    <a:pt x="78" y="2"/>
                  </a:lnTo>
                  <a:lnTo>
                    <a:pt x="65" y="4"/>
                  </a:lnTo>
                  <a:lnTo>
                    <a:pt x="55" y="6"/>
                  </a:lnTo>
                  <a:lnTo>
                    <a:pt x="44" y="10"/>
                  </a:lnTo>
                  <a:lnTo>
                    <a:pt x="33" y="17"/>
                  </a:lnTo>
                  <a:lnTo>
                    <a:pt x="25" y="23"/>
                  </a:lnTo>
                  <a:lnTo>
                    <a:pt x="17" y="29"/>
                  </a:lnTo>
                  <a:lnTo>
                    <a:pt x="8" y="38"/>
                  </a:lnTo>
                  <a:lnTo>
                    <a:pt x="2" y="46"/>
                  </a:lnTo>
                  <a:lnTo>
                    <a:pt x="76" y="46"/>
                  </a:lnTo>
                  <a:lnTo>
                    <a:pt x="80" y="46"/>
                  </a:lnTo>
                  <a:lnTo>
                    <a:pt x="93" y="46"/>
                  </a:lnTo>
                  <a:lnTo>
                    <a:pt x="103" y="50"/>
                  </a:lnTo>
                  <a:lnTo>
                    <a:pt x="114" y="55"/>
                  </a:lnTo>
                  <a:lnTo>
                    <a:pt x="122" y="61"/>
                  </a:lnTo>
                  <a:lnTo>
                    <a:pt x="131" y="70"/>
                  </a:lnTo>
                  <a:lnTo>
                    <a:pt x="137" y="78"/>
                  </a:lnTo>
                  <a:lnTo>
                    <a:pt x="144" y="86"/>
                  </a:lnTo>
                  <a:lnTo>
                    <a:pt x="148" y="97"/>
                  </a:lnTo>
                  <a:lnTo>
                    <a:pt x="152" y="108"/>
                  </a:lnTo>
                  <a:lnTo>
                    <a:pt x="154" y="120"/>
                  </a:lnTo>
                  <a:lnTo>
                    <a:pt x="154" y="133"/>
                  </a:lnTo>
                  <a:lnTo>
                    <a:pt x="154" y="144"/>
                  </a:lnTo>
                  <a:lnTo>
                    <a:pt x="152" y="154"/>
                  </a:lnTo>
                  <a:lnTo>
                    <a:pt x="150" y="165"/>
                  </a:lnTo>
                  <a:lnTo>
                    <a:pt x="148" y="175"/>
                  </a:lnTo>
                  <a:lnTo>
                    <a:pt x="144" y="186"/>
                  </a:lnTo>
                  <a:lnTo>
                    <a:pt x="139" y="197"/>
                  </a:lnTo>
                  <a:lnTo>
                    <a:pt x="133" y="207"/>
                  </a:lnTo>
                  <a:lnTo>
                    <a:pt x="127" y="220"/>
                  </a:lnTo>
                  <a:lnTo>
                    <a:pt x="120" y="230"/>
                  </a:lnTo>
                  <a:lnTo>
                    <a:pt x="112" y="243"/>
                  </a:lnTo>
                  <a:lnTo>
                    <a:pt x="108" y="247"/>
                  </a:lnTo>
                  <a:lnTo>
                    <a:pt x="103" y="256"/>
                  </a:lnTo>
                  <a:lnTo>
                    <a:pt x="97" y="262"/>
                  </a:lnTo>
                  <a:lnTo>
                    <a:pt x="91" y="271"/>
                  </a:lnTo>
                  <a:lnTo>
                    <a:pt x="84" y="277"/>
                  </a:lnTo>
                  <a:lnTo>
                    <a:pt x="78" y="285"/>
                  </a:lnTo>
                  <a:lnTo>
                    <a:pt x="72" y="294"/>
                  </a:lnTo>
                  <a:lnTo>
                    <a:pt x="63" y="302"/>
                  </a:lnTo>
                  <a:lnTo>
                    <a:pt x="55" y="311"/>
                  </a:lnTo>
                  <a:lnTo>
                    <a:pt x="46" y="319"/>
                  </a:lnTo>
                  <a:lnTo>
                    <a:pt x="38" y="328"/>
                  </a:lnTo>
                  <a:lnTo>
                    <a:pt x="29" y="338"/>
                  </a:lnTo>
                  <a:lnTo>
                    <a:pt x="19" y="347"/>
                  </a:lnTo>
                  <a:lnTo>
                    <a:pt x="10" y="357"/>
                  </a:lnTo>
                  <a:lnTo>
                    <a:pt x="0" y="366"/>
                  </a:lnTo>
                  <a:lnTo>
                    <a:pt x="29" y="364"/>
                  </a:lnTo>
                  <a:lnTo>
                    <a:pt x="33" y="360"/>
                  </a:lnTo>
                  <a:lnTo>
                    <a:pt x="38" y="355"/>
                  </a:lnTo>
                  <a:lnTo>
                    <a:pt x="44" y="349"/>
                  </a:lnTo>
                  <a:lnTo>
                    <a:pt x="50" y="343"/>
                  </a:lnTo>
                  <a:lnTo>
                    <a:pt x="57" y="336"/>
                  </a:lnTo>
                  <a:lnTo>
                    <a:pt x="65" y="326"/>
                  </a:lnTo>
                  <a:lnTo>
                    <a:pt x="74" y="317"/>
                  </a:lnTo>
                  <a:lnTo>
                    <a:pt x="84" y="307"/>
                  </a:lnTo>
                  <a:lnTo>
                    <a:pt x="95" y="294"/>
                  </a:lnTo>
                  <a:lnTo>
                    <a:pt x="108" y="281"/>
                  </a:lnTo>
                  <a:lnTo>
                    <a:pt x="120" y="266"/>
                  </a:lnTo>
                  <a:lnTo>
                    <a:pt x="124" y="264"/>
                  </a:lnTo>
                  <a:lnTo>
                    <a:pt x="133" y="254"/>
                  </a:lnTo>
                  <a:lnTo>
                    <a:pt x="141" y="243"/>
                  </a:lnTo>
                  <a:lnTo>
                    <a:pt x="150" y="233"/>
                  </a:lnTo>
                  <a:lnTo>
                    <a:pt x="156" y="224"/>
                  </a:lnTo>
                  <a:lnTo>
                    <a:pt x="165" y="213"/>
                  </a:lnTo>
                  <a:lnTo>
                    <a:pt x="171" y="203"/>
                  </a:lnTo>
                  <a:lnTo>
                    <a:pt x="175" y="194"/>
                  </a:lnTo>
                  <a:lnTo>
                    <a:pt x="182" y="184"/>
                  </a:lnTo>
                  <a:lnTo>
                    <a:pt x="186" y="175"/>
                  </a:lnTo>
                  <a:lnTo>
                    <a:pt x="190" y="167"/>
                  </a:lnTo>
                  <a:lnTo>
                    <a:pt x="192" y="163"/>
                  </a:lnTo>
                  <a:lnTo>
                    <a:pt x="196" y="152"/>
                  </a:lnTo>
                  <a:lnTo>
                    <a:pt x="201" y="139"/>
                  </a:lnTo>
                  <a:lnTo>
                    <a:pt x="203" y="129"/>
                  </a:lnTo>
                  <a:lnTo>
                    <a:pt x="205" y="116"/>
                  </a:lnTo>
                  <a:lnTo>
                    <a:pt x="205" y="106"/>
                  </a:lnTo>
                  <a:lnTo>
                    <a:pt x="205" y="103"/>
                  </a:lnTo>
                  <a:lnTo>
                    <a:pt x="205" y="93"/>
                  </a:lnTo>
                  <a:lnTo>
                    <a:pt x="203" y="82"/>
                  </a:lnTo>
                  <a:lnTo>
                    <a:pt x="199" y="70"/>
                  </a:lnTo>
                  <a:lnTo>
                    <a:pt x="194" y="61"/>
                  </a:lnTo>
                  <a:lnTo>
                    <a:pt x="188" y="50"/>
                  </a:lnTo>
                  <a:lnTo>
                    <a:pt x="182" y="40"/>
                  </a:lnTo>
                  <a:lnTo>
                    <a:pt x="173" y="31"/>
                  </a:lnTo>
                  <a:lnTo>
                    <a:pt x="167" y="27"/>
                  </a:lnTo>
                  <a:lnTo>
                    <a:pt x="158" y="21"/>
                  </a:lnTo>
                  <a:lnTo>
                    <a:pt x="148" y="15"/>
                  </a:lnTo>
                  <a:lnTo>
                    <a:pt x="137" y="8"/>
                  </a:lnTo>
                  <a:lnTo>
                    <a:pt x="127" y="6"/>
                  </a:lnTo>
                  <a:lnTo>
                    <a:pt x="116" y="2"/>
                  </a:lnTo>
                  <a:lnTo>
                    <a:pt x="103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2" name="Freeform 369">
              <a:extLst>
                <a:ext uri="{FF2B5EF4-FFF2-40B4-BE49-F238E27FC236}">
                  <a16:creationId xmlns:a16="http://schemas.microsoft.com/office/drawing/2014/main" id="{5CF9EACE-0199-5143-B121-CCF5EE5D5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3625850"/>
              <a:ext cx="17463" cy="4763"/>
            </a:xfrm>
            <a:custGeom>
              <a:avLst/>
              <a:gdLst>
                <a:gd name="T0" fmla="*/ 40 w 59"/>
                <a:gd name="T1" fmla="*/ 0 h 15"/>
                <a:gd name="T2" fmla="*/ 27 w 59"/>
                <a:gd name="T3" fmla="*/ 6 h 15"/>
                <a:gd name="T4" fmla="*/ 19 w 59"/>
                <a:gd name="T5" fmla="*/ 10 h 15"/>
                <a:gd name="T6" fmla="*/ 8 w 59"/>
                <a:gd name="T7" fmla="*/ 13 h 15"/>
                <a:gd name="T8" fmla="*/ 0 w 59"/>
                <a:gd name="T9" fmla="*/ 15 h 15"/>
                <a:gd name="T10" fmla="*/ 44 w 59"/>
                <a:gd name="T11" fmla="*/ 15 h 15"/>
                <a:gd name="T12" fmla="*/ 59 w 59"/>
                <a:gd name="T13" fmla="*/ 4 h 15"/>
                <a:gd name="T14" fmla="*/ 40 w 5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3"/>
                  </a:lnTo>
                  <a:lnTo>
                    <a:pt x="0" y="15"/>
                  </a:lnTo>
                  <a:lnTo>
                    <a:pt x="44" y="15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3" name="Freeform 370">
              <a:extLst>
                <a:ext uri="{FF2B5EF4-FFF2-40B4-BE49-F238E27FC236}">
                  <a16:creationId xmlns:a16="http://schemas.microsoft.com/office/drawing/2014/main" id="{1491272C-48DE-FD42-B014-B0F62EE05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3622675"/>
              <a:ext cx="9525" cy="7938"/>
            </a:xfrm>
            <a:custGeom>
              <a:avLst/>
              <a:gdLst>
                <a:gd name="T0" fmla="*/ 31 w 31"/>
                <a:gd name="T1" fmla="*/ 0 h 28"/>
                <a:gd name="T2" fmla="*/ 23 w 31"/>
                <a:gd name="T3" fmla="*/ 9 h 28"/>
                <a:gd name="T4" fmla="*/ 14 w 31"/>
                <a:gd name="T5" fmla="*/ 17 h 28"/>
                <a:gd name="T6" fmla="*/ 8 w 31"/>
                <a:gd name="T7" fmla="*/ 21 h 28"/>
                <a:gd name="T8" fmla="*/ 0 w 31"/>
                <a:gd name="T9" fmla="*/ 23 h 28"/>
                <a:gd name="T10" fmla="*/ 21 w 31"/>
                <a:gd name="T11" fmla="*/ 28 h 28"/>
                <a:gd name="T12" fmla="*/ 31 w 31"/>
                <a:gd name="T13" fmla="*/ 17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23" y="9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4" name="Freeform 371">
              <a:extLst>
                <a:ext uri="{FF2B5EF4-FFF2-40B4-BE49-F238E27FC236}">
                  <a16:creationId xmlns:a16="http://schemas.microsoft.com/office/drawing/2014/main" id="{896B11CE-63E8-7846-8FB1-9E98F6BB1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038" y="3589338"/>
              <a:ext cx="46038" cy="52388"/>
            </a:xfrm>
            <a:custGeom>
              <a:avLst/>
              <a:gdLst>
                <a:gd name="T0" fmla="*/ 108 w 150"/>
                <a:gd name="T1" fmla="*/ 0 h 170"/>
                <a:gd name="T2" fmla="*/ 97 w 150"/>
                <a:gd name="T3" fmla="*/ 4 h 170"/>
                <a:gd name="T4" fmla="*/ 84 w 150"/>
                <a:gd name="T5" fmla="*/ 11 h 170"/>
                <a:gd name="T6" fmla="*/ 76 w 150"/>
                <a:gd name="T7" fmla="*/ 15 h 170"/>
                <a:gd name="T8" fmla="*/ 65 w 150"/>
                <a:gd name="T9" fmla="*/ 19 h 170"/>
                <a:gd name="T10" fmla="*/ 59 w 150"/>
                <a:gd name="T11" fmla="*/ 24 h 170"/>
                <a:gd name="T12" fmla="*/ 51 w 150"/>
                <a:gd name="T13" fmla="*/ 28 h 170"/>
                <a:gd name="T14" fmla="*/ 42 w 150"/>
                <a:gd name="T15" fmla="*/ 34 h 170"/>
                <a:gd name="T16" fmla="*/ 32 w 150"/>
                <a:gd name="T17" fmla="*/ 40 h 170"/>
                <a:gd name="T18" fmla="*/ 23 w 150"/>
                <a:gd name="T19" fmla="*/ 49 h 170"/>
                <a:gd name="T20" fmla="*/ 15 w 150"/>
                <a:gd name="T21" fmla="*/ 57 h 170"/>
                <a:gd name="T22" fmla="*/ 8 w 150"/>
                <a:gd name="T23" fmla="*/ 66 h 170"/>
                <a:gd name="T24" fmla="*/ 4 w 150"/>
                <a:gd name="T25" fmla="*/ 76 h 170"/>
                <a:gd name="T26" fmla="*/ 2 w 150"/>
                <a:gd name="T27" fmla="*/ 87 h 170"/>
                <a:gd name="T28" fmla="*/ 0 w 150"/>
                <a:gd name="T29" fmla="*/ 100 h 170"/>
                <a:gd name="T30" fmla="*/ 0 w 150"/>
                <a:gd name="T31" fmla="*/ 108 h 170"/>
                <a:gd name="T32" fmla="*/ 2 w 150"/>
                <a:gd name="T33" fmla="*/ 121 h 170"/>
                <a:gd name="T34" fmla="*/ 6 w 150"/>
                <a:gd name="T35" fmla="*/ 131 h 170"/>
                <a:gd name="T36" fmla="*/ 10 w 150"/>
                <a:gd name="T37" fmla="*/ 140 h 170"/>
                <a:gd name="T38" fmla="*/ 19 w 150"/>
                <a:gd name="T39" fmla="*/ 151 h 170"/>
                <a:gd name="T40" fmla="*/ 21 w 150"/>
                <a:gd name="T41" fmla="*/ 153 h 170"/>
                <a:gd name="T42" fmla="*/ 32 w 150"/>
                <a:gd name="T43" fmla="*/ 159 h 170"/>
                <a:gd name="T44" fmla="*/ 40 w 150"/>
                <a:gd name="T45" fmla="*/ 165 h 170"/>
                <a:gd name="T46" fmla="*/ 53 w 150"/>
                <a:gd name="T47" fmla="*/ 167 h 170"/>
                <a:gd name="T48" fmla="*/ 63 w 150"/>
                <a:gd name="T49" fmla="*/ 170 h 170"/>
                <a:gd name="T50" fmla="*/ 76 w 150"/>
                <a:gd name="T51" fmla="*/ 167 h 170"/>
                <a:gd name="T52" fmla="*/ 87 w 150"/>
                <a:gd name="T53" fmla="*/ 165 h 170"/>
                <a:gd name="T54" fmla="*/ 97 w 150"/>
                <a:gd name="T55" fmla="*/ 161 h 170"/>
                <a:gd name="T56" fmla="*/ 99 w 150"/>
                <a:gd name="T57" fmla="*/ 161 h 170"/>
                <a:gd name="T58" fmla="*/ 106 w 150"/>
                <a:gd name="T59" fmla="*/ 157 h 170"/>
                <a:gd name="T60" fmla="*/ 114 w 150"/>
                <a:gd name="T61" fmla="*/ 153 h 170"/>
                <a:gd name="T62" fmla="*/ 123 w 150"/>
                <a:gd name="T63" fmla="*/ 144 h 170"/>
                <a:gd name="T64" fmla="*/ 135 w 150"/>
                <a:gd name="T65" fmla="*/ 136 h 170"/>
                <a:gd name="T66" fmla="*/ 91 w 150"/>
                <a:gd name="T67" fmla="*/ 136 h 170"/>
                <a:gd name="T68" fmla="*/ 82 w 150"/>
                <a:gd name="T69" fmla="*/ 134 h 170"/>
                <a:gd name="T70" fmla="*/ 72 w 150"/>
                <a:gd name="T71" fmla="*/ 129 h 170"/>
                <a:gd name="T72" fmla="*/ 63 w 150"/>
                <a:gd name="T73" fmla="*/ 121 h 170"/>
                <a:gd name="T74" fmla="*/ 61 w 150"/>
                <a:gd name="T75" fmla="*/ 119 h 170"/>
                <a:gd name="T76" fmla="*/ 55 w 150"/>
                <a:gd name="T77" fmla="*/ 108 h 170"/>
                <a:gd name="T78" fmla="*/ 51 w 150"/>
                <a:gd name="T79" fmla="*/ 98 h 170"/>
                <a:gd name="T80" fmla="*/ 51 w 150"/>
                <a:gd name="T81" fmla="*/ 85 h 170"/>
                <a:gd name="T82" fmla="*/ 51 w 150"/>
                <a:gd name="T83" fmla="*/ 76 h 170"/>
                <a:gd name="T84" fmla="*/ 53 w 150"/>
                <a:gd name="T85" fmla="*/ 66 h 170"/>
                <a:gd name="T86" fmla="*/ 59 w 150"/>
                <a:gd name="T87" fmla="*/ 55 h 170"/>
                <a:gd name="T88" fmla="*/ 63 w 150"/>
                <a:gd name="T89" fmla="*/ 49 h 170"/>
                <a:gd name="T90" fmla="*/ 72 w 150"/>
                <a:gd name="T91" fmla="*/ 43 h 170"/>
                <a:gd name="T92" fmla="*/ 80 w 150"/>
                <a:gd name="T93" fmla="*/ 34 h 170"/>
                <a:gd name="T94" fmla="*/ 93 w 150"/>
                <a:gd name="T95" fmla="*/ 28 h 170"/>
                <a:gd name="T96" fmla="*/ 95 w 150"/>
                <a:gd name="T97" fmla="*/ 28 h 170"/>
                <a:gd name="T98" fmla="*/ 101 w 150"/>
                <a:gd name="T99" fmla="*/ 24 h 170"/>
                <a:gd name="T100" fmla="*/ 110 w 150"/>
                <a:gd name="T101" fmla="*/ 19 h 170"/>
                <a:gd name="T102" fmla="*/ 120 w 150"/>
                <a:gd name="T103" fmla="*/ 15 h 170"/>
                <a:gd name="T104" fmla="*/ 135 w 150"/>
                <a:gd name="T105" fmla="*/ 9 h 170"/>
                <a:gd name="T106" fmla="*/ 150 w 150"/>
                <a:gd name="T107" fmla="*/ 2 h 170"/>
                <a:gd name="T108" fmla="*/ 108 w 150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70">
                  <a:moveTo>
                    <a:pt x="108" y="0"/>
                  </a:moveTo>
                  <a:lnTo>
                    <a:pt x="97" y="4"/>
                  </a:lnTo>
                  <a:lnTo>
                    <a:pt x="84" y="11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4"/>
                  </a:lnTo>
                  <a:lnTo>
                    <a:pt x="51" y="28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1"/>
                  </a:lnTo>
                  <a:lnTo>
                    <a:pt x="21" y="153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70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3"/>
                  </a:lnTo>
                  <a:lnTo>
                    <a:pt x="123" y="144"/>
                  </a:lnTo>
                  <a:lnTo>
                    <a:pt x="135" y="136"/>
                  </a:lnTo>
                  <a:lnTo>
                    <a:pt x="91" y="136"/>
                  </a:lnTo>
                  <a:lnTo>
                    <a:pt x="82" y="134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3"/>
                  </a:lnTo>
                  <a:lnTo>
                    <a:pt x="80" y="34"/>
                  </a:lnTo>
                  <a:lnTo>
                    <a:pt x="93" y="28"/>
                  </a:lnTo>
                  <a:lnTo>
                    <a:pt x="95" y="28"/>
                  </a:lnTo>
                  <a:lnTo>
                    <a:pt x="101" y="24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9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5" name="Freeform 372">
              <a:extLst>
                <a:ext uri="{FF2B5EF4-FFF2-40B4-BE49-F238E27FC236}">
                  <a16:creationId xmlns:a16="http://schemas.microsoft.com/office/drawing/2014/main" id="{9D0F190F-A856-8343-8E82-770BB047E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213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6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5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7 w 89"/>
                <a:gd name="T17" fmla="*/ 74 h 80"/>
                <a:gd name="T18" fmla="*/ 13 w 89"/>
                <a:gd name="T19" fmla="*/ 78 h 80"/>
                <a:gd name="T20" fmla="*/ 26 w 89"/>
                <a:gd name="T21" fmla="*/ 80 h 80"/>
                <a:gd name="T22" fmla="*/ 34 w 89"/>
                <a:gd name="T23" fmla="*/ 80 h 80"/>
                <a:gd name="T24" fmla="*/ 43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2 w 89"/>
                <a:gd name="T37" fmla="*/ 12 h 80"/>
                <a:gd name="T38" fmla="*/ 68 w 89"/>
                <a:gd name="T39" fmla="*/ 8 h 80"/>
                <a:gd name="T40" fmla="*/ 79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6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5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26" y="80"/>
                  </a:lnTo>
                  <a:lnTo>
                    <a:pt x="34" y="80"/>
                  </a:lnTo>
                  <a:lnTo>
                    <a:pt x="43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2" y="12"/>
                  </a:lnTo>
                  <a:lnTo>
                    <a:pt x="68" y="8"/>
                  </a:lnTo>
                  <a:lnTo>
                    <a:pt x="79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6" name="Freeform 373">
              <a:extLst>
                <a:ext uri="{FF2B5EF4-FFF2-40B4-BE49-F238E27FC236}">
                  <a16:creationId xmlns:a16="http://schemas.microsoft.com/office/drawing/2014/main" id="{2FFFC5B1-8DE3-8642-86E5-4C95EA539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3554413"/>
              <a:ext cx="58738" cy="87313"/>
            </a:xfrm>
            <a:custGeom>
              <a:avLst/>
              <a:gdLst>
                <a:gd name="T0" fmla="*/ 66 w 191"/>
                <a:gd name="T1" fmla="*/ 0 h 284"/>
                <a:gd name="T2" fmla="*/ 57 w 191"/>
                <a:gd name="T3" fmla="*/ 0 h 284"/>
                <a:gd name="T4" fmla="*/ 45 w 191"/>
                <a:gd name="T5" fmla="*/ 0 h 284"/>
                <a:gd name="T6" fmla="*/ 32 w 191"/>
                <a:gd name="T7" fmla="*/ 2 h 284"/>
                <a:gd name="T8" fmla="*/ 21 w 191"/>
                <a:gd name="T9" fmla="*/ 6 h 284"/>
                <a:gd name="T10" fmla="*/ 11 w 191"/>
                <a:gd name="T11" fmla="*/ 11 h 284"/>
                <a:gd name="T12" fmla="*/ 0 w 191"/>
                <a:gd name="T13" fmla="*/ 15 h 284"/>
                <a:gd name="T14" fmla="*/ 55 w 191"/>
                <a:gd name="T15" fmla="*/ 17 h 284"/>
                <a:gd name="T16" fmla="*/ 64 w 191"/>
                <a:gd name="T17" fmla="*/ 17 h 284"/>
                <a:gd name="T18" fmla="*/ 76 w 191"/>
                <a:gd name="T19" fmla="*/ 21 h 284"/>
                <a:gd name="T20" fmla="*/ 85 w 191"/>
                <a:gd name="T21" fmla="*/ 25 h 284"/>
                <a:gd name="T22" fmla="*/ 93 w 191"/>
                <a:gd name="T23" fmla="*/ 32 h 284"/>
                <a:gd name="T24" fmla="*/ 98 w 191"/>
                <a:gd name="T25" fmla="*/ 38 h 284"/>
                <a:gd name="T26" fmla="*/ 102 w 191"/>
                <a:gd name="T27" fmla="*/ 49 h 284"/>
                <a:gd name="T28" fmla="*/ 104 w 191"/>
                <a:gd name="T29" fmla="*/ 59 h 284"/>
                <a:gd name="T30" fmla="*/ 106 w 191"/>
                <a:gd name="T31" fmla="*/ 72 h 284"/>
                <a:gd name="T32" fmla="*/ 106 w 191"/>
                <a:gd name="T33" fmla="*/ 89 h 284"/>
                <a:gd name="T34" fmla="*/ 106 w 191"/>
                <a:gd name="T35" fmla="*/ 99 h 284"/>
                <a:gd name="T36" fmla="*/ 91 w 191"/>
                <a:gd name="T37" fmla="*/ 104 h 284"/>
                <a:gd name="T38" fmla="*/ 76 w 191"/>
                <a:gd name="T39" fmla="*/ 110 h 284"/>
                <a:gd name="T40" fmla="*/ 64 w 191"/>
                <a:gd name="T41" fmla="*/ 114 h 284"/>
                <a:gd name="T42" fmla="*/ 106 w 191"/>
                <a:gd name="T43" fmla="*/ 116 h 284"/>
                <a:gd name="T44" fmla="*/ 106 w 191"/>
                <a:gd name="T45" fmla="*/ 220 h 284"/>
                <a:gd name="T46" fmla="*/ 98 w 191"/>
                <a:gd name="T47" fmla="*/ 226 h 284"/>
                <a:gd name="T48" fmla="*/ 87 w 191"/>
                <a:gd name="T49" fmla="*/ 235 h 284"/>
                <a:gd name="T50" fmla="*/ 106 w 191"/>
                <a:gd name="T51" fmla="*/ 239 h 284"/>
                <a:gd name="T52" fmla="*/ 108 w 191"/>
                <a:gd name="T53" fmla="*/ 254 h 284"/>
                <a:gd name="T54" fmla="*/ 110 w 191"/>
                <a:gd name="T55" fmla="*/ 265 h 284"/>
                <a:gd name="T56" fmla="*/ 114 w 191"/>
                <a:gd name="T57" fmla="*/ 273 h 284"/>
                <a:gd name="T58" fmla="*/ 117 w 191"/>
                <a:gd name="T59" fmla="*/ 275 h 284"/>
                <a:gd name="T60" fmla="*/ 127 w 191"/>
                <a:gd name="T61" fmla="*/ 281 h 284"/>
                <a:gd name="T62" fmla="*/ 138 w 191"/>
                <a:gd name="T63" fmla="*/ 284 h 284"/>
                <a:gd name="T64" fmla="*/ 146 w 191"/>
                <a:gd name="T65" fmla="*/ 281 h 284"/>
                <a:gd name="T66" fmla="*/ 155 w 191"/>
                <a:gd name="T67" fmla="*/ 279 h 284"/>
                <a:gd name="T68" fmla="*/ 163 w 191"/>
                <a:gd name="T69" fmla="*/ 275 h 284"/>
                <a:gd name="T70" fmla="*/ 174 w 191"/>
                <a:gd name="T71" fmla="*/ 269 h 284"/>
                <a:gd name="T72" fmla="*/ 182 w 191"/>
                <a:gd name="T73" fmla="*/ 260 h 284"/>
                <a:gd name="T74" fmla="*/ 191 w 191"/>
                <a:gd name="T75" fmla="*/ 250 h 284"/>
                <a:gd name="T76" fmla="*/ 170 w 191"/>
                <a:gd name="T77" fmla="*/ 245 h 284"/>
                <a:gd name="T78" fmla="*/ 161 w 191"/>
                <a:gd name="T79" fmla="*/ 243 h 284"/>
                <a:gd name="T80" fmla="*/ 161 w 191"/>
                <a:gd name="T81" fmla="*/ 241 h 284"/>
                <a:gd name="T82" fmla="*/ 157 w 191"/>
                <a:gd name="T83" fmla="*/ 231 h 284"/>
                <a:gd name="T84" fmla="*/ 155 w 191"/>
                <a:gd name="T85" fmla="*/ 224 h 284"/>
                <a:gd name="T86" fmla="*/ 155 w 191"/>
                <a:gd name="T87" fmla="*/ 216 h 284"/>
                <a:gd name="T88" fmla="*/ 155 w 191"/>
                <a:gd name="T89" fmla="*/ 201 h 284"/>
                <a:gd name="T90" fmla="*/ 155 w 191"/>
                <a:gd name="T91" fmla="*/ 184 h 284"/>
                <a:gd name="T92" fmla="*/ 155 w 191"/>
                <a:gd name="T93" fmla="*/ 91 h 284"/>
                <a:gd name="T94" fmla="*/ 155 w 191"/>
                <a:gd name="T95" fmla="*/ 85 h 284"/>
                <a:gd name="T96" fmla="*/ 155 w 191"/>
                <a:gd name="T97" fmla="*/ 70 h 284"/>
                <a:gd name="T98" fmla="*/ 153 w 191"/>
                <a:gd name="T99" fmla="*/ 57 h 284"/>
                <a:gd name="T100" fmla="*/ 153 w 191"/>
                <a:gd name="T101" fmla="*/ 47 h 284"/>
                <a:gd name="T102" fmla="*/ 150 w 191"/>
                <a:gd name="T103" fmla="*/ 40 h 284"/>
                <a:gd name="T104" fmla="*/ 148 w 191"/>
                <a:gd name="T105" fmla="*/ 36 h 284"/>
                <a:gd name="T106" fmla="*/ 142 w 191"/>
                <a:gd name="T107" fmla="*/ 25 h 284"/>
                <a:gd name="T108" fmla="*/ 134 w 191"/>
                <a:gd name="T109" fmla="*/ 19 h 284"/>
                <a:gd name="T110" fmla="*/ 123 w 191"/>
                <a:gd name="T111" fmla="*/ 11 h 284"/>
                <a:gd name="T112" fmla="*/ 112 w 191"/>
                <a:gd name="T113" fmla="*/ 6 h 284"/>
                <a:gd name="T114" fmla="*/ 102 w 191"/>
                <a:gd name="T115" fmla="*/ 4 h 284"/>
                <a:gd name="T116" fmla="*/ 91 w 191"/>
                <a:gd name="T117" fmla="*/ 2 h 284"/>
                <a:gd name="T118" fmla="*/ 79 w 191"/>
                <a:gd name="T119" fmla="*/ 0 h 284"/>
                <a:gd name="T120" fmla="*/ 66 w 191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4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2"/>
                  </a:lnTo>
                  <a:lnTo>
                    <a:pt x="98" y="38"/>
                  </a:lnTo>
                  <a:lnTo>
                    <a:pt x="102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4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9"/>
                  </a:lnTo>
                  <a:lnTo>
                    <a:pt x="182" y="260"/>
                  </a:lnTo>
                  <a:lnTo>
                    <a:pt x="191" y="250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1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5"/>
                  </a:lnTo>
                  <a:lnTo>
                    <a:pt x="155" y="70"/>
                  </a:lnTo>
                  <a:lnTo>
                    <a:pt x="153" y="57"/>
                  </a:lnTo>
                  <a:lnTo>
                    <a:pt x="153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7" name="Freeform 374">
              <a:extLst>
                <a:ext uri="{FF2B5EF4-FFF2-40B4-BE49-F238E27FC236}">
                  <a16:creationId xmlns:a16="http://schemas.microsoft.com/office/drawing/2014/main" id="{98DBD90D-89BF-5947-9F61-E82491880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8075" y="3149600"/>
              <a:ext cx="942975" cy="377825"/>
            </a:xfrm>
            <a:custGeom>
              <a:avLst/>
              <a:gdLst>
                <a:gd name="T0" fmla="*/ 0 w 3072"/>
                <a:gd name="T1" fmla="*/ 0 h 1227"/>
                <a:gd name="T2" fmla="*/ 0 w 3072"/>
                <a:gd name="T3" fmla="*/ 1227 h 1227"/>
                <a:gd name="T4" fmla="*/ 3072 w 3072"/>
                <a:gd name="T5" fmla="*/ 0 h 1227"/>
                <a:gd name="T6" fmla="*/ 3072 w 3072"/>
                <a:gd name="T7" fmla="*/ 1227 h 1227"/>
                <a:gd name="T8" fmla="*/ 307 w 3072"/>
                <a:gd name="T9" fmla="*/ 1022 h 1227"/>
                <a:gd name="T10" fmla="*/ 2765 w 3072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2" h="1227">
                  <a:moveTo>
                    <a:pt x="0" y="0"/>
                  </a:moveTo>
                  <a:lnTo>
                    <a:pt x="0" y="1227"/>
                  </a:lnTo>
                  <a:moveTo>
                    <a:pt x="3072" y="0"/>
                  </a:moveTo>
                  <a:lnTo>
                    <a:pt x="3072" y="1227"/>
                  </a:lnTo>
                  <a:moveTo>
                    <a:pt x="307" y="1022"/>
                  </a:moveTo>
                  <a:lnTo>
                    <a:pt x="276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8" name="Freeform 375">
              <a:extLst>
                <a:ext uri="{FF2B5EF4-FFF2-40B4-BE49-F238E27FC236}">
                  <a16:creationId xmlns:a16="http://schemas.microsoft.com/office/drawing/2014/main" id="{49B49493-05B3-654C-B79B-604B4660C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075" y="3448050"/>
              <a:ext cx="93663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9" name="Freeform 376">
              <a:extLst>
                <a:ext uri="{FF2B5EF4-FFF2-40B4-BE49-F238E27FC236}">
                  <a16:creationId xmlns:a16="http://schemas.microsoft.com/office/drawing/2014/main" id="{E2B39777-2528-804E-87E6-BFEBBA0C3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738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0" name="Freeform 377">
              <a:extLst>
                <a:ext uri="{FF2B5EF4-FFF2-40B4-BE49-F238E27FC236}">
                  <a16:creationId xmlns:a16="http://schemas.microsoft.com/office/drawing/2014/main" id="{CB82DD8F-84CF-2F4D-A155-2B2E1780D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03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8 w 59"/>
                <a:gd name="T3" fmla="*/ 6 h 14"/>
                <a:gd name="T4" fmla="*/ 19 w 59"/>
                <a:gd name="T5" fmla="*/ 10 h 14"/>
                <a:gd name="T6" fmla="*/ 9 w 59"/>
                <a:gd name="T7" fmla="*/ 12 h 14"/>
                <a:gd name="T8" fmla="*/ 0 w 59"/>
                <a:gd name="T9" fmla="*/ 14 h 14"/>
                <a:gd name="T10" fmla="*/ 45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1" name="Freeform 378">
              <a:extLst>
                <a:ext uri="{FF2B5EF4-FFF2-40B4-BE49-F238E27FC236}">
                  <a16:creationId xmlns:a16="http://schemas.microsoft.com/office/drawing/2014/main" id="{0E3C02ED-5252-EB4F-82EF-2DDC28F26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36963"/>
              <a:ext cx="11113" cy="7938"/>
            </a:xfrm>
            <a:custGeom>
              <a:avLst/>
              <a:gdLst>
                <a:gd name="T0" fmla="*/ 32 w 32"/>
                <a:gd name="T1" fmla="*/ 0 h 27"/>
                <a:gd name="T2" fmla="*/ 23 w 32"/>
                <a:gd name="T3" fmla="*/ 8 h 27"/>
                <a:gd name="T4" fmla="*/ 15 w 32"/>
                <a:gd name="T5" fmla="*/ 17 h 27"/>
                <a:gd name="T6" fmla="*/ 8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3" y="8"/>
                  </a:lnTo>
                  <a:lnTo>
                    <a:pt x="15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2" name="Freeform 379">
              <a:extLst>
                <a:ext uri="{FF2B5EF4-FFF2-40B4-BE49-F238E27FC236}">
                  <a16:creationId xmlns:a16="http://schemas.microsoft.com/office/drawing/2014/main" id="{E1A07A9C-5109-A944-804D-C5392406A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8 w 150"/>
                <a:gd name="T3" fmla="*/ 4 h 169"/>
                <a:gd name="T4" fmla="*/ 85 w 150"/>
                <a:gd name="T5" fmla="*/ 10 h 169"/>
                <a:gd name="T6" fmla="*/ 76 w 150"/>
                <a:gd name="T7" fmla="*/ 15 h 169"/>
                <a:gd name="T8" fmla="*/ 66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3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9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7 w 150"/>
                <a:gd name="T35" fmla="*/ 131 h 169"/>
                <a:gd name="T36" fmla="*/ 11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4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8 w 150"/>
                <a:gd name="T55" fmla="*/ 161 h 169"/>
                <a:gd name="T56" fmla="*/ 100 w 150"/>
                <a:gd name="T57" fmla="*/ 161 h 169"/>
                <a:gd name="T58" fmla="*/ 106 w 150"/>
                <a:gd name="T59" fmla="*/ 157 h 169"/>
                <a:gd name="T60" fmla="*/ 115 w 150"/>
                <a:gd name="T61" fmla="*/ 152 h 169"/>
                <a:gd name="T62" fmla="*/ 123 w 150"/>
                <a:gd name="T63" fmla="*/ 144 h 169"/>
                <a:gd name="T64" fmla="*/ 136 w 150"/>
                <a:gd name="T65" fmla="*/ 135 h 169"/>
                <a:gd name="T66" fmla="*/ 91 w 150"/>
                <a:gd name="T67" fmla="*/ 135 h 169"/>
                <a:gd name="T68" fmla="*/ 83 w 150"/>
                <a:gd name="T69" fmla="*/ 133 h 169"/>
                <a:gd name="T70" fmla="*/ 72 w 150"/>
                <a:gd name="T71" fmla="*/ 129 h 169"/>
                <a:gd name="T72" fmla="*/ 64 w 150"/>
                <a:gd name="T73" fmla="*/ 121 h 169"/>
                <a:gd name="T74" fmla="*/ 62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4 w 150"/>
                <a:gd name="T89" fmla="*/ 49 h 169"/>
                <a:gd name="T90" fmla="*/ 72 w 150"/>
                <a:gd name="T91" fmla="*/ 42 h 169"/>
                <a:gd name="T92" fmla="*/ 81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2 w 150"/>
                <a:gd name="T99" fmla="*/ 23 h 169"/>
                <a:gd name="T100" fmla="*/ 110 w 150"/>
                <a:gd name="T101" fmla="*/ 19 h 169"/>
                <a:gd name="T102" fmla="*/ 121 w 150"/>
                <a:gd name="T103" fmla="*/ 15 h 169"/>
                <a:gd name="T104" fmla="*/ 136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6" y="15"/>
                  </a:lnTo>
                  <a:lnTo>
                    <a:pt x="66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2" y="23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3" name="Freeform 380">
              <a:extLst>
                <a:ext uri="{FF2B5EF4-FFF2-40B4-BE49-F238E27FC236}">
                  <a16:creationId xmlns:a16="http://schemas.microsoft.com/office/drawing/2014/main" id="{42BBE330-B58E-0348-8761-EB503DC1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638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0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2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8 w 89"/>
                <a:gd name="T27" fmla="*/ 66 h 81"/>
                <a:gd name="T28" fmla="*/ 51 w 89"/>
                <a:gd name="T29" fmla="*/ 53 h 81"/>
                <a:gd name="T30" fmla="*/ 48 w 89"/>
                <a:gd name="T31" fmla="*/ 36 h 81"/>
                <a:gd name="T32" fmla="*/ 48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0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2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8" y="66"/>
                  </a:lnTo>
                  <a:lnTo>
                    <a:pt x="51" y="53"/>
                  </a:lnTo>
                  <a:lnTo>
                    <a:pt x="48" y="36"/>
                  </a:lnTo>
                  <a:lnTo>
                    <a:pt x="48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4" name="Freeform 381">
              <a:extLst>
                <a:ext uri="{FF2B5EF4-FFF2-40B4-BE49-F238E27FC236}">
                  <a16:creationId xmlns:a16="http://schemas.microsoft.com/office/drawing/2014/main" id="{337812CD-9089-F540-BED9-F85CC1A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0" y="3568700"/>
              <a:ext cx="57150" cy="87313"/>
            </a:xfrm>
            <a:custGeom>
              <a:avLst/>
              <a:gdLst>
                <a:gd name="T0" fmla="*/ 65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1 w 190"/>
                <a:gd name="T7" fmla="*/ 2 h 283"/>
                <a:gd name="T8" fmla="*/ 21 w 190"/>
                <a:gd name="T9" fmla="*/ 6 h 283"/>
                <a:gd name="T10" fmla="*/ 10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4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1 w 190"/>
                <a:gd name="T27" fmla="*/ 48 h 283"/>
                <a:gd name="T28" fmla="*/ 103 w 190"/>
                <a:gd name="T29" fmla="*/ 59 h 283"/>
                <a:gd name="T30" fmla="*/ 105 w 190"/>
                <a:gd name="T31" fmla="*/ 72 h 283"/>
                <a:gd name="T32" fmla="*/ 105 w 190"/>
                <a:gd name="T33" fmla="*/ 89 h 283"/>
                <a:gd name="T34" fmla="*/ 105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5 w 190"/>
                <a:gd name="T43" fmla="*/ 116 h 283"/>
                <a:gd name="T44" fmla="*/ 105 w 190"/>
                <a:gd name="T45" fmla="*/ 220 h 283"/>
                <a:gd name="T46" fmla="*/ 97 w 190"/>
                <a:gd name="T47" fmla="*/ 226 h 283"/>
                <a:gd name="T48" fmla="*/ 86 w 190"/>
                <a:gd name="T49" fmla="*/ 235 h 283"/>
                <a:gd name="T50" fmla="*/ 105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7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6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1 w 190"/>
                <a:gd name="T107" fmla="*/ 25 h 283"/>
                <a:gd name="T108" fmla="*/ 133 w 190"/>
                <a:gd name="T109" fmla="*/ 19 h 283"/>
                <a:gd name="T110" fmla="*/ 122 w 190"/>
                <a:gd name="T111" fmla="*/ 10 h 283"/>
                <a:gd name="T112" fmla="*/ 112 w 190"/>
                <a:gd name="T113" fmla="*/ 6 h 283"/>
                <a:gd name="T114" fmla="*/ 101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5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1" y="2"/>
                  </a:lnTo>
                  <a:lnTo>
                    <a:pt x="21" y="6"/>
                  </a:lnTo>
                  <a:lnTo>
                    <a:pt x="10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1" y="48"/>
                  </a:lnTo>
                  <a:lnTo>
                    <a:pt x="103" y="59"/>
                  </a:lnTo>
                  <a:lnTo>
                    <a:pt x="105" y="72"/>
                  </a:lnTo>
                  <a:lnTo>
                    <a:pt x="105" y="89"/>
                  </a:lnTo>
                  <a:lnTo>
                    <a:pt x="105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5" y="116"/>
                  </a:lnTo>
                  <a:lnTo>
                    <a:pt x="105" y="220"/>
                  </a:lnTo>
                  <a:lnTo>
                    <a:pt x="97" y="226"/>
                  </a:lnTo>
                  <a:lnTo>
                    <a:pt x="86" y="235"/>
                  </a:lnTo>
                  <a:lnTo>
                    <a:pt x="105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1" y="25"/>
                  </a:lnTo>
                  <a:lnTo>
                    <a:pt x="133" y="19"/>
                  </a:lnTo>
                  <a:lnTo>
                    <a:pt x="122" y="10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5" name="Freeform 382">
              <a:extLst>
                <a:ext uri="{FF2B5EF4-FFF2-40B4-BE49-F238E27FC236}">
                  <a16:creationId xmlns:a16="http://schemas.microsoft.com/office/drawing/2014/main" id="{54548A7A-7D6E-4E47-9B09-0A2894FFC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1050" y="3149600"/>
              <a:ext cx="942975" cy="377825"/>
            </a:xfrm>
            <a:custGeom>
              <a:avLst/>
              <a:gdLst>
                <a:gd name="T0" fmla="*/ 0 w 3069"/>
                <a:gd name="T1" fmla="*/ 0 h 1227"/>
                <a:gd name="T2" fmla="*/ 0 w 3069"/>
                <a:gd name="T3" fmla="*/ 1227 h 1227"/>
                <a:gd name="T4" fmla="*/ 3069 w 3069"/>
                <a:gd name="T5" fmla="*/ 0 h 1227"/>
                <a:gd name="T6" fmla="*/ 3069 w 3069"/>
                <a:gd name="T7" fmla="*/ 1227 h 1227"/>
                <a:gd name="T8" fmla="*/ 307 w 3069"/>
                <a:gd name="T9" fmla="*/ 1022 h 1227"/>
                <a:gd name="T10" fmla="*/ 2762 w 3069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9" h="1227">
                  <a:moveTo>
                    <a:pt x="0" y="0"/>
                  </a:moveTo>
                  <a:lnTo>
                    <a:pt x="0" y="1227"/>
                  </a:lnTo>
                  <a:moveTo>
                    <a:pt x="3069" y="0"/>
                  </a:moveTo>
                  <a:lnTo>
                    <a:pt x="3069" y="1227"/>
                  </a:lnTo>
                  <a:moveTo>
                    <a:pt x="307" y="1022"/>
                  </a:moveTo>
                  <a:lnTo>
                    <a:pt x="2762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6" name="Freeform 383">
              <a:extLst>
                <a:ext uri="{FF2B5EF4-FFF2-40B4-BE49-F238E27FC236}">
                  <a16:creationId xmlns:a16="http://schemas.microsoft.com/office/drawing/2014/main" id="{63857136-7F48-744E-B9ED-7AB6DB9BA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1050" y="3448050"/>
              <a:ext cx="95250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7" name="Freeform 384">
              <a:extLst>
                <a:ext uri="{FF2B5EF4-FFF2-40B4-BE49-F238E27FC236}">
                  <a16:creationId xmlns:a16="http://schemas.microsoft.com/office/drawing/2014/main" id="{6EF2647C-788F-A948-84C2-EC66FD084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3448050"/>
              <a:ext cx="95250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8" name="Freeform 385">
              <a:extLst>
                <a:ext uri="{FF2B5EF4-FFF2-40B4-BE49-F238E27FC236}">
                  <a16:creationId xmlns:a16="http://schemas.microsoft.com/office/drawing/2014/main" id="{DB7B47FF-B1AE-4248-97C4-84D962D76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3641725"/>
              <a:ext cx="17463" cy="3175"/>
            </a:xfrm>
            <a:custGeom>
              <a:avLst/>
              <a:gdLst>
                <a:gd name="T0" fmla="*/ 41 w 60"/>
                <a:gd name="T1" fmla="*/ 0 h 14"/>
                <a:gd name="T2" fmla="*/ 28 w 60"/>
                <a:gd name="T3" fmla="*/ 6 h 14"/>
                <a:gd name="T4" fmla="*/ 20 w 60"/>
                <a:gd name="T5" fmla="*/ 10 h 14"/>
                <a:gd name="T6" fmla="*/ 9 w 60"/>
                <a:gd name="T7" fmla="*/ 12 h 14"/>
                <a:gd name="T8" fmla="*/ 0 w 60"/>
                <a:gd name="T9" fmla="*/ 14 h 14"/>
                <a:gd name="T10" fmla="*/ 45 w 60"/>
                <a:gd name="T11" fmla="*/ 14 h 14"/>
                <a:gd name="T12" fmla="*/ 60 w 60"/>
                <a:gd name="T13" fmla="*/ 4 h 14"/>
                <a:gd name="T14" fmla="*/ 41 w 60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4">
                  <a:moveTo>
                    <a:pt x="41" y="0"/>
                  </a:moveTo>
                  <a:lnTo>
                    <a:pt x="28" y="6"/>
                  </a:lnTo>
                  <a:lnTo>
                    <a:pt x="20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9" name="Freeform 386">
              <a:extLst>
                <a:ext uri="{FF2B5EF4-FFF2-40B4-BE49-F238E27FC236}">
                  <a16:creationId xmlns:a16="http://schemas.microsoft.com/office/drawing/2014/main" id="{AA5C1659-3FD8-C24C-A47A-506595030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3636963"/>
              <a:ext cx="9525" cy="7938"/>
            </a:xfrm>
            <a:custGeom>
              <a:avLst/>
              <a:gdLst>
                <a:gd name="T0" fmla="*/ 32 w 32"/>
                <a:gd name="T1" fmla="*/ 0 h 27"/>
                <a:gd name="T2" fmla="*/ 24 w 32"/>
                <a:gd name="T3" fmla="*/ 8 h 27"/>
                <a:gd name="T4" fmla="*/ 15 w 32"/>
                <a:gd name="T5" fmla="*/ 17 h 27"/>
                <a:gd name="T6" fmla="*/ 9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4" y="8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0" name="Freeform 387">
              <a:extLst>
                <a:ext uri="{FF2B5EF4-FFF2-40B4-BE49-F238E27FC236}">
                  <a16:creationId xmlns:a16="http://schemas.microsoft.com/office/drawing/2014/main" id="{51269E0E-0F8C-D043-BD6B-1BE528EE3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03625"/>
              <a:ext cx="46038" cy="52388"/>
            </a:xfrm>
            <a:custGeom>
              <a:avLst/>
              <a:gdLst>
                <a:gd name="T0" fmla="*/ 108 w 151"/>
                <a:gd name="T1" fmla="*/ 0 h 169"/>
                <a:gd name="T2" fmla="*/ 98 w 151"/>
                <a:gd name="T3" fmla="*/ 4 h 169"/>
                <a:gd name="T4" fmla="*/ 85 w 151"/>
                <a:gd name="T5" fmla="*/ 10 h 169"/>
                <a:gd name="T6" fmla="*/ 77 w 151"/>
                <a:gd name="T7" fmla="*/ 15 h 169"/>
                <a:gd name="T8" fmla="*/ 66 w 151"/>
                <a:gd name="T9" fmla="*/ 19 h 169"/>
                <a:gd name="T10" fmla="*/ 60 w 151"/>
                <a:gd name="T11" fmla="*/ 23 h 169"/>
                <a:gd name="T12" fmla="*/ 51 w 151"/>
                <a:gd name="T13" fmla="*/ 27 h 169"/>
                <a:gd name="T14" fmla="*/ 43 w 151"/>
                <a:gd name="T15" fmla="*/ 34 h 169"/>
                <a:gd name="T16" fmla="*/ 32 w 151"/>
                <a:gd name="T17" fmla="*/ 40 h 169"/>
                <a:gd name="T18" fmla="*/ 24 w 151"/>
                <a:gd name="T19" fmla="*/ 49 h 169"/>
                <a:gd name="T20" fmla="*/ 15 w 151"/>
                <a:gd name="T21" fmla="*/ 57 h 169"/>
                <a:gd name="T22" fmla="*/ 9 w 151"/>
                <a:gd name="T23" fmla="*/ 66 h 169"/>
                <a:gd name="T24" fmla="*/ 5 w 151"/>
                <a:gd name="T25" fmla="*/ 76 h 169"/>
                <a:gd name="T26" fmla="*/ 3 w 151"/>
                <a:gd name="T27" fmla="*/ 87 h 169"/>
                <a:gd name="T28" fmla="*/ 0 w 151"/>
                <a:gd name="T29" fmla="*/ 99 h 169"/>
                <a:gd name="T30" fmla="*/ 0 w 151"/>
                <a:gd name="T31" fmla="*/ 108 h 169"/>
                <a:gd name="T32" fmla="*/ 3 w 151"/>
                <a:gd name="T33" fmla="*/ 121 h 169"/>
                <a:gd name="T34" fmla="*/ 7 w 151"/>
                <a:gd name="T35" fmla="*/ 131 h 169"/>
                <a:gd name="T36" fmla="*/ 11 w 151"/>
                <a:gd name="T37" fmla="*/ 140 h 169"/>
                <a:gd name="T38" fmla="*/ 20 w 151"/>
                <a:gd name="T39" fmla="*/ 150 h 169"/>
                <a:gd name="T40" fmla="*/ 22 w 151"/>
                <a:gd name="T41" fmla="*/ 152 h 169"/>
                <a:gd name="T42" fmla="*/ 32 w 151"/>
                <a:gd name="T43" fmla="*/ 159 h 169"/>
                <a:gd name="T44" fmla="*/ 41 w 151"/>
                <a:gd name="T45" fmla="*/ 165 h 169"/>
                <a:gd name="T46" fmla="*/ 53 w 151"/>
                <a:gd name="T47" fmla="*/ 167 h 169"/>
                <a:gd name="T48" fmla="*/ 64 w 151"/>
                <a:gd name="T49" fmla="*/ 169 h 169"/>
                <a:gd name="T50" fmla="*/ 77 w 151"/>
                <a:gd name="T51" fmla="*/ 167 h 169"/>
                <a:gd name="T52" fmla="*/ 87 w 151"/>
                <a:gd name="T53" fmla="*/ 165 h 169"/>
                <a:gd name="T54" fmla="*/ 98 w 151"/>
                <a:gd name="T55" fmla="*/ 161 h 169"/>
                <a:gd name="T56" fmla="*/ 100 w 151"/>
                <a:gd name="T57" fmla="*/ 161 h 169"/>
                <a:gd name="T58" fmla="*/ 106 w 151"/>
                <a:gd name="T59" fmla="*/ 157 h 169"/>
                <a:gd name="T60" fmla="*/ 115 w 151"/>
                <a:gd name="T61" fmla="*/ 152 h 169"/>
                <a:gd name="T62" fmla="*/ 123 w 151"/>
                <a:gd name="T63" fmla="*/ 144 h 169"/>
                <a:gd name="T64" fmla="*/ 136 w 151"/>
                <a:gd name="T65" fmla="*/ 135 h 169"/>
                <a:gd name="T66" fmla="*/ 91 w 151"/>
                <a:gd name="T67" fmla="*/ 135 h 169"/>
                <a:gd name="T68" fmla="*/ 83 w 151"/>
                <a:gd name="T69" fmla="*/ 133 h 169"/>
                <a:gd name="T70" fmla="*/ 72 w 151"/>
                <a:gd name="T71" fmla="*/ 129 h 169"/>
                <a:gd name="T72" fmla="*/ 64 w 151"/>
                <a:gd name="T73" fmla="*/ 121 h 169"/>
                <a:gd name="T74" fmla="*/ 62 w 151"/>
                <a:gd name="T75" fmla="*/ 118 h 169"/>
                <a:gd name="T76" fmla="*/ 56 w 151"/>
                <a:gd name="T77" fmla="*/ 108 h 169"/>
                <a:gd name="T78" fmla="*/ 51 w 151"/>
                <a:gd name="T79" fmla="*/ 97 h 169"/>
                <a:gd name="T80" fmla="*/ 51 w 151"/>
                <a:gd name="T81" fmla="*/ 85 h 169"/>
                <a:gd name="T82" fmla="*/ 51 w 151"/>
                <a:gd name="T83" fmla="*/ 76 h 169"/>
                <a:gd name="T84" fmla="*/ 53 w 151"/>
                <a:gd name="T85" fmla="*/ 66 h 169"/>
                <a:gd name="T86" fmla="*/ 60 w 151"/>
                <a:gd name="T87" fmla="*/ 55 h 169"/>
                <a:gd name="T88" fmla="*/ 64 w 151"/>
                <a:gd name="T89" fmla="*/ 49 h 169"/>
                <a:gd name="T90" fmla="*/ 72 w 151"/>
                <a:gd name="T91" fmla="*/ 42 h 169"/>
                <a:gd name="T92" fmla="*/ 81 w 151"/>
                <a:gd name="T93" fmla="*/ 34 h 169"/>
                <a:gd name="T94" fmla="*/ 94 w 151"/>
                <a:gd name="T95" fmla="*/ 27 h 169"/>
                <a:gd name="T96" fmla="*/ 96 w 151"/>
                <a:gd name="T97" fmla="*/ 27 h 169"/>
                <a:gd name="T98" fmla="*/ 102 w 151"/>
                <a:gd name="T99" fmla="*/ 23 h 169"/>
                <a:gd name="T100" fmla="*/ 111 w 151"/>
                <a:gd name="T101" fmla="*/ 19 h 169"/>
                <a:gd name="T102" fmla="*/ 121 w 151"/>
                <a:gd name="T103" fmla="*/ 15 h 169"/>
                <a:gd name="T104" fmla="*/ 136 w 151"/>
                <a:gd name="T105" fmla="*/ 8 h 169"/>
                <a:gd name="T106" fmla="*/ 151 w 151"/>
                <a:gd name="T107" fmla="*/ 2 h 169"/>
                <a:gd name="T108" fmla="*/ 108 w 151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3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3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20" y="150"/>
                  </a:lnTo>
                  <a:lnTo>
                    <a:pt x="22" y="152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6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4" y="27"/>
                  </a:lnTo>
                  <a:lnTo>
                    <a:pt x="96" y="27"/>
                  </a:lnTo>
                  <a:lnTo>
                    <a:pt x="102" y="23"/>
                  </a:lnTo>
                  <a:lnTo>
                    <a:pt x="111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1" name="Freeform 388">
              <a:extLst>
                <a:ext uri="{FF2B5EF4-FFF2-40B4-BE49-F238E27FC236}">
                  <a16:creationId xmlns:a16="http://schemas.microsoft.com/office/drawing/2014/main" id="{3C2B539F-1389-C141-8DC6-7965ACE6B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3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3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2" name="Freeform 389">
              <a:extLst>
                <a:ext uri="{FF2B5EF4-FFF2-40B4-BE49-F238E27FC236}">
                  <a16:creationId xmlns:a16="http://schemas.microsoft.com/office/drawing/2014/main" id="{0CC0C7BA-56BA-3C4C-A633-750AB29F0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5" y="3568700"/>
              <a:ext cx="58738" cy="87313"/>
            </a:xfrm>
            <a:custGeom>
              <a:avLst/>
              <a:gdLst>
                <a:gd name="T0" fmla="*/ 66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2 w 190"/>
                <a:gd name="T7" fmla="*/ 2 h 283"/>
                <a:gd name="T8" fmla="*/ 21 w 190"/>
                <a:gd name="T9" fmla="*/ 6 h 283"/>
                <a:gd name="T10" fmla="*/ 11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5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2 w 190"/>
                <a:gd name="T27" fmla="*/ 48 h 283"/>
                <a:gd name="T28" fmla="*/ 104 w 190"/>
                <a:gd name="T29" fmla="*/ 59 h 283"/>
                <a:gd name="T30" fmla="*/ 106 w 190"/>
                <a:gd name="T31" fmla="*/ 72 h 283"/>
                <a:gd name="T32" fmla="*/ 106 w 190"/>
                <a:gd name="T33" fmla="*/ 89 h 283"/>
                <a:gd name="T34" fmla="*/ 106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6 w 190"/>
                <a:gd name="T43" fmla="*/ 116 h 283"/>
                <a:gd name="T44" fmla="*/ 106 w 190"/>
                <a:gd name="T45" fmla="*/ 220 h 283"/>
                <a:gd name="T46" fmla="*/ 97 w 190"/>
                <a:gd name="T47" fmla="*/ 226 h 283"/>
                <a:gd name="T48" fmla="*/ 87 w 190"/>
                <a:gd name="T49" fmla="*/ 235 h 283"/>
                <a:gd name="T50" fmla="*/ 106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8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7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2 w 190"/>
                <a:gd name="T107" fmla="*/ 25 h 283"/>
                <a:gd name="T108" fmla="*/ 133 w 190"/>
                <a:gd name="T109" fmla="*/ 19 h 283"/>
                <a:gd name="T110" fmla="*/ 123 w 190"/>
                <a:gd name="T111" fmla="*/ 10 h 283"/>
                <a:gd name="T112" fmla="*/ 112 w 190"/>
                <a:gd name="T113" fmla="*/ 6 h 283"/>
                <a:gd name="T114" fmla="*/ 102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6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6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FF431CF-C0B8-5247-B2AC-2602E64C5A2B}"/>
                </a:ext>
              </a:extLst>
            </p:cNvPr>
            <p:cNvSpPr/>
            <p:nvPr/>
          </p:nvSpPr>
          <p:spPr>
            <a:xfrm>
              <a:off x="5022911" y="2189288"/>
              <a:ext cx="2298577" cy="465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ADDAE3FF-27D7-924A-96D7-520D0CF6FCF6}"/>
                </a:ext>
              </a:extLst>
            </p:cNvPr>
            <p:cNvSpPr txBox="1"/>
            <p:nvPr/>
          </p:nvSpPr>
          <p:spPr>
            <a:xfrm>
              <a:off x="5676192" y="22693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7E29B2B-B47C-2B4F-8CA5-B81C0078640C}"/>
                </a:ext>
              </a:extLst>
            </p:cNvPr>
            <p:cNvSpPr txBox="1"/>
            <p:nvPr/>
          </p:nvSpPr>
          <p:spPr>
            <a:xfrm>
              <a:off x="6632775" y="227445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6A96C7E3-E71E-1D47-B826-84CA12981CE4}"/>
              </a:ext>
            </a:extLst>
          </p:cNvPr>
          <p:cNvCxnSpPr>
            <a:cxnSpLocks/>
          </p:cNvCxnSpPr>
          <p:nvPr/>
        </p:nvCxnSpPr>
        <p:spPr>
          <a:xfrm>
            <a:off x="2252164" y="339605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id="{0C8A097F-2733-624C-8133-AC378D3AB08D}"/>
                  </a:ext>
                </a:extLst>
              </p:cNvPr>
              <p:cNvSpPr txBox="1"/>
              <p:nvPr/>
            </p:nvSpPr>
            <p:spPr>
              <a:xfrm>
                <a:off x="796640" y="3226777"/>
                <a:ext cx="786075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𝑨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id="{0C8A097F-2733-624C-8133-AC378D3AB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40" y="3226777"/>
                <a:ext cx="786075" cy="361125"/>
              </a:xfrm>
              <a:prstGeom prst="rect">
                <a:avLst/>
              </a:prstGeom>
              <a:blipFill>
                <a:blip r:embed="rId3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388A084B-64E5-7748-A3AC-E60E399237FF}"/>
              </a:ext>
            </a:extLst>
          </p:cNvPr>
          <p:cNvCxnSpPr>
            <a:cxnSpLocks/>
          </p:cNvCxnSpPr>
          <p:nvPr/>
        </p:nvCxnSpPr>
        <p:spPr>
          <a:xfrm>
            <a:off x="2252164" y="4045219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357526D6-1B41-F544-9A3F-A7AB3C159996}"/>
              </a:ext>
            </a:extLst>
          </p:cNvPr>
          <p:cNvCxnSpPr>
            <a:cxnSpLocks/>
          </p:cNvCxnSpPr>
          <p:nvPr/>
        </p:nvCxnSpPr>
        <p:spPr>
          <a:xfrm>
            <a:off x="2252164" y="473101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504AA85C-7305-D042-A2DE-01AB02FE3B6F}"/>
                  </a:ext>
                </a:extLst>
              </p:cNvPr>
              <p:cNvSpPr txBox="1"/>
              <p:nvPr/>
            </p:nvSpPr>
            <p:spPr>
              <a:xfrm>
                <a:off x="741221" y="3881803"/>
                <a:ext cx="841494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𝑩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504AA85C-7305-D042-A2DE-01AB02FE3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1" y="3881803"/>
                <a:ext cx="841494" cy="361125"/>
              </a:xfrm>
              <a:prstGeom prst="rect">
                <a:avLst/>
              </a:prstGeom>
              <a:blipFill>
                <a:blip r:embed="rId4"/>
                <a:stretch>
                  <a:fillRect t="-3333"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9" name="TextBox 808">
                <a:extLst>
                  <a:ext uri="{FF2B5EF4-FFF2-40B4-BE49-F238E27FC236}">
                    <a16:creationId xmlns:a16="http://schemas.microsoft.com/office/drawing/2014/main" id="{E9127F06-EBCE-354F-AF85-CB2A4595D454}"/>
                  </a:ext>
                </a:extLst>
              </p:cNvPr>
              <p:cNvSpPr txBox="1"/>
              <p:nvPr/>
            </p:nvSpPr>
            <p:spPr>
              <a:xfrm>
                <a:off x="737025" y="4536830"/>
                <a:ext cx="841494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9" name="TextBox 808">
                <a:extLst>
                  <a:ext uri="{FF2B5EF4-FFF2-40B4-BE49-F238E27FC236}">
                    <a16:creationId xmlns:a16="http://schemas.microsoft.com/office/drawing/2014/main" id="{E9127F06-EBCE-354F-AF85-CB2A4595D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25" y="4536830"/>
                <a:ext cx="841494" cy="361125"/>
              </a:xfrm>
              <a:prstGeom prst="rect">
                <a:avLst/>
              </a:prstGeom>
              <a:blipFill>
                <a:blip r:embed="rId5"/>
                <a:stretch>
                  <a:fillRect t="-6897" b="-137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064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69EFB1-6F1B-7245-906B-EE7BC0ED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64276"/>
            <a:ext cx="7726363" cy="3986184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Si le déplacement virtuel associé à l’effet statique recherché est dans le sens opposé de celui de l’effet statique, </a:t>
            </a:r>
            <a:r>
              <a:rPr lang="fr-CH" i="1" dirty="0"/>
              <a:t>l</a:t>
            </a:r>
            <a:r>
              <a:rPr lang="fr-CH" i="1" dirty="0">
                <a:sym typeface="Wingdings" pitchFamily="2" charset="2"/>
              </a:rPr>
              <a:t>e signe du travail de la charge unitaire donne le signe de la ligne d’influence</a:t>
            </a:r>
            <a:r>
              <a:rPr lang="fr-CH" dirty="0"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endParaRPr lang="fr-CH" b="1" u="sng" dirty="0"/>
          </a:p>
          <a:p>
            <a:pPr marL="0" indent="0">
              <a:buNone/>
            </a:pPr>
            <a:r>
              <a:rPr lang="fr-CH" dirty="0">
                <a:sym typeface="Wingdings" pitchFamily="2" charset="2"/>
              </a:rPr>
              <a:t>Les lignes d’influence sont normalement calculées pour des charges qui résultent du poids propre des véhicules </a:t>
            </a:r>
          </a:p>
          <a:p>
            <a:pPr lvl="1"/>
            <a:r>
              <a:rPr lang="fr-CH" dirty="0">
                <a:sym typeface="Wingdings" pitchFamily="2" charset="2"/>
              </a:rPr>
              <a:t>Charges verticales vers le bas </a:t>
            </a:r>
          </a:p>
          <a:p>
            <a:pPr lvl="1"/>
            <a:r>
              <a:rPr lang="fr-CH" dirty="0">
                <a:sym typeface="Wingdings" pitchFamily="2" charset="2"/>
              </a:rPr>
              <a:t>Les valeurs positives sont les valeurs en dessous de la ligne repère</a:t>
            </a:r>
            <a:endParaRPr lang="fr-CH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49542C-28EB-1940-BB1D-1A9F60C1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Signe de la ligne d’influence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E956F-BE32-AB49-961C-D69D8A221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73EC7-BAF0-A44D-BBBD-30E54C5F9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8DEA5-079C-0C44-AAFC-55320BD9E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BCA3893-FC4C-F742-9F04-333DA2E99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870" y="3480905"/>
            <a:ext cx="4602260" cy="139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39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508</TotalTime>
  <Words>2166</Words>
  <Application>Microsoft Macintosh PowerPoint</Application>
  <PresentationFormat>On-screen Show (16:9)</PresentationFormat>
  <Paragraphs>499</Paragraphs>
  <Slides>40</Slides>
  <Notes>4</Notes>
  <HiddenSlides>16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Cambria Math</vt:lpstr>
      <vt:lpstr>Franklin Gothic Demi Cond</vt:lpstr>
      <vt:lpstr>Symbol</vt:lpstr>
      <vt:lpstr>Times New Roman</vt:lpstr>
      <vt:lpstr>Wingdings</vt:lpstr>
      <vt:lpstr>Thème Office</vt:lpstr>
      <vt:lpstr>Equation</vt:lpstr>
      <vt:lpstr>Lignes d’influence</vt:lpstr>
      <vt:lpstr>Objectif du cours</vt:lpstr>
      <vt:lpstr>Contenu du cours</vt:lpstr>
      <vt:lpstr>Lignes d’influence par la Tdv</vt:lpstr>
      <vt:lpstr>Lignes d’influence par la Tdv</vt:lpstr>
      <vt:lpstr>Lignes d’influence par la Tdv</vt:lpstr>
      <vt:lpstr>Lignes d’influence par la Tdv</vt:lpstr>
      <vt:lpstr>PowerPoint Presentation</vt:lpstr>
      <vt:lpstr>Signe de la ligne d’influence</vt:lpstr>
      <vt:lpstr>Signe de la ligne d’influence</vt:lpstr>
      <vt:lpstr>PowerPoint Presentation</vt:lpstr>
      <vt:lpstr>Exemple</vt:lpstr>
      <vt:lpstr>Ligne d’influence d’une force de liaison</vt:lpstr>
      <vt:lpstr>PowerPoint Presentation</vt:lpstr>
      <vt:lpstr>Ligne d’influence des efforts intérieurs</vt:lpstr>
      <vt:lpstr>Exemple</vt:lpstr>
      <vt:lpstr>PowerPoint Presentation</vt:lpstr>
      <vt:lpstr>Train de charges</vt:lpstr>
      <vt:lpstr>Exemple</vt:lpstr>
      <vt:lpstr>Exemple (suite)</vt:lpstr>
      <vt:lpstr>Exemple (suite)</vt:lpstr>
      <vt:lpstr>Chapitres à étudier dans le TGC 1</vt:lpstr>
      <vt:lpstr>Références</vt:lpstr>
      <vt:lpstr>Exercice</vt:lpstr>
      <vt:lpstr>PowerPoint Presentation</vt:lpstr>
      <vt:lpstr>Lignes d’influence par le Tdv</vt:lpstr>
      <vt:lpstr>Examen 2</vt:lpstr>
      <vt:lpstr>Examen 2</vt:lpstr>
      <vt:lpstr>Examen 2</vt:lpstr>
      <vt:lpstr>Examen 2</vt:lpstr>
      <vt:lpstr>Examen 2</vt:lpstr>
      <vt:lpstr>Examen 2</vt:lpstr>
      <vt:lpstr>Examen 2</vt:lpstr>
      <vt:lpstr>Examen 2</vt:lpstr>
      <vt:lpstr>Examen 2</vt:lpstr>
      <vt:lpstr>Récapitulation</vt:lpstr>
      <vt:lpstr>Récapitulation</vt:lpstr>
      <vt:lpstr>Récapitulation</vt:lpstr>
      <vt:lpstr>Récapitulation</vt:lpstr>
      <vt:lpstr>Récapitulation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Baptiste Vincens</cp:lastModifiedBy>
  <cp:revision>71</cp:revision>
  <dcterms:created xsi:type="dcterms:W3CDTF">2019-04-02T06:24:35Z</dcterms:created>
  <dcterms:modified xsi:type="dcterms:W3CDTF">2021-05-10T07:57:26Z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